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77" r:id="rId2"/>
    <p:sldId id="283" r:id="rId3"/>
    <p:sldId id="281" r:id="rId4"/>
  </p:sldIdLst>
  <p:sldSz cx="7559675" cy="10691813"/>
  <p:notesSz cx="6735763" cy="9866313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Segoe UI Historic" panose="020B0502040204020203" pitchFamily="34" charset="0"/>
      <p:regular r:id="rId11"/>
    </p:embeddedFont>
    <p:embeddedFont>
      <p:font typeface="TH SarabunPSK" panose="020B0500040200020003" pitchFamily="34" charset="-34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4E00"/>
    <a:srgbClr val="F5A109"/>
    <a:srgbClr val="FFCF00"/>
    <a:srgbClr val="686600"/>
    <a:srgbClr val="9A9600"/>
    <a:srgbClr val="FFCE00"/>
    <a:srgbClr val="FFF600"/>
    <a:srgbClr val="FFCC00"/>
    <a:srgbClr val="F8F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46" d="100"/>
          <a:sy n="46" d="100"/>
        </p:scale>
        <p:origin x="24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ฉบับที่เดือน มกราคม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2569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6610" y="2168193"/>
            <a:ext cx="7466455" cy="2335807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2B3FF67-DEB2-4B26-8303-35783B86E5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572" y="2419729"/>
            <a:ext cx="71161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lang="th-TH" sz="1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</a:t>
            </a:r>
            <a:r>
              <a:rPr lang="th-TH" sz="1800" b="1" dirty="0">
                <a:solidFill>
                  <a:srgbClr val="08080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รณรงค์เชิญชวนไปใช้สิทธิ์เลือกตั้งสมาชิกสภาท้องถิ่นและผู้บริหารท้องถิ่น</a:t>
            </a:r>
            <a:endParaRPr kumimoji="0" lang="en-US" altLang="th-TH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94572" y="2957048"/>
            <a:ext cx="741849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 </a:t>
            </a:r>
            <a:r>
              <a:rPr lang="th-TH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6 มกราคม 2569 </a:t>
            </a:r>
            <a:r>
              <a:rPr lang="th-TH" sz="20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  <a:r>
              <a:rPr lang="th-TH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ร่วมกับ คณะกรรมการการเลือกตั้งประจำ                 องค์การบริหารส่วนตำบล   โรงเรียนวัดสมณาวาส    โรงเรียนบ้านโนนไฮ    โรงเรียนบ้านหนองสองห้อง               โรงเรียนบ้านหนองเรือ ศพด.วัดสมณาวาส สพด.บ้านหนองเรือศูนย์ส่งเสริมพัฒนาประชาธิปไตย (ศส.</a:t>
            </a:r>
            <a:r>
              <a:rPr lang="th-TH" i="0" dirty="0" err="1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ปชต</a:t>
            </a:r>
            <a:r>
              <a:rPr lang="th-TH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) กำนัน ผู้ใหญ่บ้าน อสม. และประชาชนเดินรณรงค์เชิญชวนไปใช้สิทธิ์เลือกตั้งสมาชิกสภาท้องถิ่นและผู้บริหารท้องถิ่น เลือกตั้งในวันอาทิตย์ที่ 11 มกราคม 2569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28" name="Picture 4" descr="อาจเป็นรูปภาพของ ข้อความ">
            <a:extLst>
              <a:ext uri="{FF2B5EF4-FFF2-40B4-BE49-F238E27FC236}">
                <a16:creationId xmlns:a16="http://schemas.microsoft.com/office/drawing/2014/main" id="{1B0F6CDF-C8C8-4626-9863-DE6D415FE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74" y="4767784"/>
            <a:ext cx="2079212" cy="221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อาจเป็นรูปภาพของ หนึ่งคนขึ้นไป, ฝูงชน และ ข้อความ">
            <a:extLst>
              <a:ext uri="{FF2B5EF4-FFF2-40B4-BE49-F238E27FC236}">
                <a16:creationId xmlns:a16="http://schemas.microsoft.com/office/drawing/2014/main" id="{56890D26-B431-494E-853A-A6135AEB5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491" y="7137207"/>
            <a:ext cx="2079213" cy="204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อาจเป็นรูปภาพของ ข้อความ">
            <a:extLst>
              <a:ext uri="{FF2B5EF4-FFF2-40B4-BE49-F238E27FC236}">
                <a16:creationId xmlns:a16="http://schemas.microsoft.com/office/drawing/2014/main" id="{0626CA99-F3C6-4907-AFD4-DA62A96DC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020" y="4782495"/>
            <a:ext cx="2068580" cy="218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อาจเป็นรูปภาพของ ข้อความ">
            <a:extLst>
              <a:ext uri="{FF2B5EF4-FFF2-40B4-BE49-F238E27FC236}">
                <a16:creationId xmlns:a16="http://schemas.microsoft.com/office/drawing/2014/main" id="{E70047A1-EED9-45DF-B0C9-AEC4E68FF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227" y="4787478"/>
            <a:ext cx="2079213" cy="21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อาจเป็นรูปภาพของ หนึ่งคนขึ้นไป และ ต้นไม้">
            <a:extLst>
              <a:ext uri="{FF2B5EF4-FFF2-40B4-BE49-F238E27FC236}">
                <a16:creationId xmlns:a16="http://schemas.microsoft.com/office/drawing/2014/main" id="{B0FAF842-4C21-45F1-9FD3-964398C3B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61" y="7137209"/>
            <a:ext cx="2093946" cy="206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อาจเป็นรูปภาพของ ข้อความ">
            <a:extLst>
              <a:ext uri="{FF2B5EF4-FFF2-40B4-BE49-F238E27FC236}">
                <a16:creationId xmlns:a16="http://schemas.microsoft.com/office/drawing/2014/main" id="{0ECE4913-D896-4E99-B850-4630D1125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570" y="7137207"/>
            <a:ext cx="2075938" cy="204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80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646741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51214" y="437887"/>
            <a:ext cx="4907016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36058" y="-229692"/>
            <a:ext cx="769897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ฉบับที่เดือน มกราคม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2569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6610" y="2168193"/>
            <a:ext cx="7466455" cy="7462616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2B3FF67-DEB2-4B26-8303-35783B86E5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36591" y="2235361"/>
            <a:ext cx="57683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alt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โครงการอบรมกรรมการประจำหน่วยเลือกตั้ง</a:t>
            </a:r>
            <a:r>
              <a:rPr kumimoji="0" lang="th-TH" altLang="th-TH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ตำบลกู่สวนแตง</a:t>
            </a:r>
            <a:endParaRPr kumimoji="0" lang="en-US" altLang="th-TH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2687189"/>
            <a:ext cx="7462503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h-TH" sz="2000" i="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วันอังคารที่ 7 มกราคม 2569 เวลา 09.00น. </a:t>
            </a:r>
            <a:r>
              <a:rPr lang="th-TH" sz="2000" i="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  <a:r>
              <a:rPr lang="th-TH" sz="2000" b="0" i="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จัดโครงการอบรมให้ความรู้คณะกรรมการปร</a:t>
            </a:r>
            <a:r>
              <a:rPr lang="th-TH" sz="2000" b="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ะจำหน่วยเลือกตั้ง     และเจ้าหน้าที่รักษาความปลอดภัยประจำที่เลือกตั้ง ในการเลือกตั้งสมาชิกสภาท้องถิ่นหรือผู้บริหารท้องถิ่น   ที่หอประชุมโรงเรียนวัดสมณาวาส  โดย นายนิสิต   วงศ์หทัย   นายอำเภอบ้านใหม่ไชยพจน์  เป็นประธานพิธีเปิดการฝึกอบรมและให้โอวาสแก่ผู้เข้าอบรม จำนวน  132  คน  การเลือกตั้งเป็นหน้าที่ เลือกคนดีเข้าสถา  ไม่ซื้อสิทธิ์ขายเสียง เลือกตั้งวันที่ 11  มกราคม  2569</a:t>
            </a:r>
            <a:endParaRPr lang="th-TH" sz="2000" i="0" u="sng" dirty="0"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pic>
        <p:nvPicPr>
          <p:cNvPr id="2050" name="Picture 2" descr="อาจเป็นรูปภาพของ หนึ่งคนขึ้นไป และ ข้อความ">
            <a:extLst>
              <a:ext uri="{FF2B5EF4-FFF2-40B4-BE49-F238E27FC236}">
                <a16:creationId xmlns:a16="http://schemas.microsoft.com/office/drawing/2014/main" id="{899EF80B-EF9F-4599-B015-205A5FB16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11" y="4245548"/>
            <a:ext cx="2336846" cy="175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ไม่มีคำอธิบายรูปภาพ">
            <a:extLst>
              <a:ext uri="{FF2B5EF4-FFF2-40B4-BE49-F238E27FC236}">
                <a16:creationId xmlns:a16="http://schemas.microsoft.com/office/drawing/2014/main" id="{8C4D0F60-8B1D-4B08-B7C3-A8C8E7377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956" y="7836299"/>
            <a:ext cx="2332426" cy="175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อาจเป็นรูปภาพของ หนึ่งคนขึ้นไป, ฝูงชน และ ข้อความ">
            <a:extLst>
              <a:ext uri="{FF2B5EF4-FFF2-40B4-BE49-F238E27FC236}">
                <a16:creationId xmlns:a16="http://schemas.microsoft.com/office/drawing/2014/main" id="{9134089E-24CE-4A0D-90AB-B41ECBACD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853" y="7856689"/>
            <a:ext cx="2390426" cy="167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อาจเป็นรูปภาพของ หนึ่งคนขึ้นไป, แท่นบรรยาย และ ข้อความ">
            <a:extLst>
              <a:ext uri="{FF2B5EF4-FFF2-40B4-BE49-F238E27FC236}">
                <a16:creationId xmlns:a16="http://schemas.microsoft.com/office/drawing/2014/main" id="{C0C116D6-5DAD-4A9A-9B90-20BD9313F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705" y="4241969"/>
            <a:ext cx="2311677" cy="177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อาจเป็นรูปภาพของ หนึ่งคนขึ้นไป, ผู้คนกำลังอ่านหนังสือ และ ข้อความ">
            <a:extLst>
              <a:ext uri="{FF2B5EF4-FFF2-40B4-BE49-F238E27FC236}">
                <a16:creationId xmlns:a16="http://schemas.microsoft.com/office/drawing/2014/main" id="{4AF335BD-CC26-462A-89E6-AA948D035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64" y="7842512"/>
            <a:ext cx="2328224" cy="170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อาจเป็นรูปภาพของ หนึ่งคนขึ้นไป, ผู้คนกำลังอ่านหนังสือ และ ข้อความ">
            <a:extLst>
              <a:ext uri="{FF2B5EF4-FFF2-40B4-BE49-F238E27FC236}">
                <a16:creationId xmlns:a16="http://schemas.microsoft.com/office/drawing/2014/main" id="{B8BA0FC8-D9F8-41AC-A215-A0EFC5768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75" y="6039762"/>
            <a:ext cx="2340942" cy="174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อาจเป็นรูปภาพของ หนึ่งคนขึ้นไป, แท่นบรรยาย และ ข้อความ">
            <a:extLst>
              <a:ext uri="{FF2B5EF4-FFF2-40B4-BE49-F238E27FC236}">
                <a16:creationId xmlns:a16="http://schemas.microsoft.com/office/drawing/2014/main" id="{61D51DCC-A710-482A-A353-3F6979990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561" y="4245302"/>
            <a:ext cx="2402131" cy="176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อาจเป็นรูปภาพของ หนึ่งคนขึ้นไป">
            <a:extLst>
              <a:ext uri="{FF2B5EF4-FFF2-40B4-BE49-F238E27FC236}">
                <a16:creationId xmlns:a16="http://schemas.microsoft.com/office/drawing/2014/main" id="{5833D753-3A33-44AA-958B-B8EDCF3B1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595" y="6081098"/>
            <a:ext cx="2402131" cy="170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อาจเป็นรูปภาพของ หนึ่งคนขึ้นไป และ ข้อความ">
            <a:extLst>
              <a:ext uri="{FF2B5EF4-FFF2-40B4-BE49-F238E27FC236}">
                <a16:creationId xmlns:a16="http://schemas.microsoft.com/office/drawing/2014/main" id="{D74AAA83-1C38-4E54-ADFA-CFF4526FB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20" y="6087854"/>
            <a:ext cx="2294762" cy="16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23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ใบหน้าของมนุษย์, คน, เครื่องประดับแฟชั่น, เสื้อผ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B7895D3D-DCB3-4638-B467-DC56105B6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41209" cy="200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84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2541</TotalTime>
  <Words>287</Words>
  <Application>Microsoft Office PowerPoint</Application>
  <PresentationFormat>กำหนดเอง</PresentationFormat>
  <Paragraphs>22</Paragraphs>
  <Slides>3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</vt:i4>
      </vt:variant>
    </vt:vector>
  </HeadingPairs>
  <TitlesOfParts>
    <vt:vector size="9" baseType="lpstr">
      <vt:lpstr>Calibri</vt:lpstr>
      <vt:lpstr>TH SarabunPSK</vt:lpstr>
      <vt:lpstr>Arial</vt:lpstr>
      <vt:lpstr>Calibri Light</vt:lpstr>
      <vt:lpstr>Segoe UI Historic</vt:lpstr>
      <vt:lpstr>Office Theme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tussawan wicha</cp:lastModifiedBy>
  <cp:revision>226</cp:revision>
  <cp:lastPrinted>2026-04-20T02:44:08Z</cp:lastPrinted>
  <dcterms:created xsi:type="dcterms:W3CDTF">2019-11-10T02:56:05Z</dcterms:created>
  <dcterms:modified xsi:type="dcterms:W3CDTF">2026-04-20T02:44:13Z</dcterms:modified>
</cp:coreProperties>
</file>