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9" r:id="rId2"/>
    <p:sldId id="282" r:id="rId3"/>
    <p:sldId id="281" r:id="rId4"/>
  </p:sldIdLst>
  <p:sldSz cx="7559675" cy="10691813"/>
  <p:notesSz cx="6735763" cy="9866313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Segoe UI Historic" panose="020B0502040204020203" pitchFamily="34" charset="0"/>
      <p:regular r:id="rId11"/>
    </p:embeddedFont>
    <p:embeddedFont>
      <p:font typeface="TH SarabunPSK" panose="020B0500040200020003" pitchFamily="34" charset="-34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.png"/><Relationship Id="rId7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3.png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กุมภาพันธ์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247455"/>
            <a:ext cx="7466455" cy="1459230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36591" y="2241919"/>
            <a:ext cx="741849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pPr algn="l"/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วันเสาร์ที่ 25 กุมภาพันธ์ 2569 09.00 น. องค์การบริหารส่วนตำบลกู่สวนแตงจัดโครงการฝึกอบรม</a:t>
            </a:r>
            <a:r>
              <a:rPr lang="th-TH" sz="2000" dirty="0"/>
              <a:t>ทำแหนมปลา(ปลาส้มไร้ก้างห่อใบตอง)/ปลาส้มปลาตะเพียนไร้ก้างให้กับกลุ่มผู้สูงอายุ 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โดยนา งสากล แก้วอรสาณปลัด อบต.รักษาราชการแทนนายกองค์การบริหารส่วนตำบลกู่สวนแตง พร้อมเจ้าหน้าที่ร่วมโครงการ</a:t>
            </a:r>
          </a:p>
          <a:p>
            <a:pPr algn="l"/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 descr="รูปภาพประกอบด้วย เสื้อผ้า, คน, กลางแจ้ง, กลุ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235975A-CE6C-4B51-AD3E-ADF2CF6A8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5" y="5773308"/>
            <a:ext cx="2613144" cy="1982621"/>
          </a:xfrm>
          <a:prstGeom prst="rect">
            <a:avLst/>
          </a:prstGeom>
        </p:spPr>
      </p:pic>
      <p:pic>
        <p:nvPicPr>
          <p:cNvPr id="7" name="รูปภาพ 6" descr="รูปภาพประกอบด้วย เสื้อผ้า, คน, หญิง, ใบหน้าของมนุษย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F3C4586-8FA1-469E-A5F3-D73A4D07C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30" y="3754538"/>
            <a:ext cx="2523086" cy="1993067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ในร่ม, ตาราง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468D699-8D29-4C1D-BB6E-6187F93E2A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8" y="7755930"/>
            <a:ext cx="2392954" cy="2055386"/>
          </a:xfrm>
          <a:prstGeom prst="rect">
            <a:avLst/>
          </a:prstGeom>
        </p:spPr>
      </p:pic>
      <p:pic>
        <p:nvPicPr>
          <p:cNvPr id="16" name="รูปภาพ 15" descr="รูปภาพประกอบด้วย เสื้อผ้า, คน, กลางแจ้ง, เครื่องประดับแฟชั่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2095E82-9C98-4851-BCF0-95B3E00F63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136" y="7762538"/>
            <a:ext cx="2522779" cy="1993226"/>
          </a:xfrm>
          <a:prstGeom prst="rect">
            <a:avLst/>
          </a:prstGeom>
        </p:spPr>
      </p:pic>
      <p:pic>
        <p:nvPicPr>
          <p:cNvPr id="27" name="รูปภาพ 26" descr="รูปภาพประกอบด้วย เสื้อผ้า, คน, กลางแจ้ง, พื้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F690E5D8-21A8-4022-A87E-88AB8117FD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137" y="5745864"/>
            <a:ext cx="2543538" cy="2003231"/>
          </a:xfrm>
          <a:prstGeom prst="rect">
            <a:avLst/>
          </a:prstGeom>
        </p:spPr>
      </p:pic>
      <p:pic>
        <p:nvPicPr>
          <p:cNvPr id="30" name="รูปภาพ 29" descr="รูปภาพประกอบด้วย เสื้อผ้า, คน, กลางแจ้ง, ตารา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39F71EF-BD06-413E-AB0B-E4CACA28A3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2" y="7776540"/>
            <a:ext cx="2540941" cy="2034776"/>
          </a:xfrm>
          <a:prstGeom prst="rect">
            <a:avLst/>
          </a:prstGeom>
        </p:spPr>
      </p:pic>
      <p:pic>
        <p:nvPicPr>
          <p:cNvPr id="33" name="รูปภาพ 32" descr="รูปภาพประกอบด้วย เสื้อผ้า, คน, หญิง, ชาย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90EDE13-9758-4E16-8910-61CAD34A8C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4312" y="5752082"/>
            <a:ext cx="2370599" cy="2015806"/>
          </a:xfrm>
          <a:prstGeom prst="rect">
            <a:avLst/>
          </a:prstGeom>
        </p:spPr>
      </p:pic>
      <p:pic>
        <p:nvPicPr>
          <p:cNvPr id="35" name="รูปภาพ 34" descr="รูปภาพประกอบด้วย เสื้อผ้า, กลางแจ้ง, คน, รองเท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6AA3822-A855-4C87-94D5-4B25508B7F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70078"/>
            <a:ext cx="2599288" cy="2003231"/>
          </a:xfrm>
          <a:prstGeom prst="rect">
            <a:avLst/>
          </a:prstGeom>
        </p:spPr>
      </p:pic>
      <p:pic>
        <p:nvPicPr>
          <p:cNvPr id="37" name="รูปภาพ 36" descr="รูปภาพประกอบด้วย ผัก, ข้อความ, การผลิต, สีเขียว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5DD0E11-A715-4ADE-A6F6-51FD70A5EB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063" y="3773474"/>
            <a:ext cx="2419007" cy="19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9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3252392" y="276758"/>
            <a:ext cx="4307283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1899280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247840" y="-172037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31845" y="-142719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97331" y="340820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80202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874285" y="1108884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57374" y="1191035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กุมภาพันธ์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7742" y="1691942"/>
            <a:ext cx="7466455" cy="102089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40" y="-463882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41722" y="1791918"/>
            <a:ext cx="741849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วันเสาร์ที่ 21 กุมภาพันธ์ 2569   เวลา  09.00 น.  มหาวิทยาลัยราชภัฏบุรีรัมย์ จัดโครงการฝึกอบรมผู้นำด้านสุขภาพให้กับ อสม.ตำบลกู่สวนแตง โดยนางสากล แก้วอรสาณปลัด อบต.รักษาราชการแทนนายกองค์การบริหารส่วนตำบลกู่สวนแตง พร้อมเจ้าหน้าที่ร่วมโครงการ</a:t>
            </a:r>
          </a:p>
          <a:p>
            <a:pPr algn="l"/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รูปภาพ 6" descr="รูปภาพประกอบด้วย คน, เสื้อผ้า, กลุ่ม, อาคาร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726C211C-517A-49B2-9A5B-114031D44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" y="7653499"/>
            <a:ext cx="3815301" cy="2190533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หญิง, คน, ตารา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B6CEF72-8E20-4D2D-ACC6-5F72B769F9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85" y="5331940"/>
            <a:ext cx="3675067" cy="2337516"/>
          </a:xfrm>
          <a:prstGeom prst="rect">
            <a:avLst/>
          </a:prstGeom>
        </p:spPr>
      </p:pic>
      <p:pic>
        <p:nvPicPr>
          <p:cNvPr id="27" name="รูปภาพ 26" descr="รูปภาพประกอบด้วย เสื้อผ้า, คน, เฟอร์นิเจอร์, ในร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998AC87-6D57-42E5-9AC7-676359C2D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435" y="2744911"/>
            <a:ext cx="2558444" cy="2600995"/>
          </a:xfrm>
          <a:prstGeom prst="rect">
            <a:avLst/>
          </a:prstGeom>
        </p:spPr>
      </p:pic>
      <p:pic>
        <p:nvPicPr>
          <p:cNvPr id="30" name="รูปภาพ 29" descr="รูปภาพประกอบด้วย เสื้อผ้า, คน, หญิง, กลุ่มสังค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13A8370-F507-403E-BF1D-312E98521D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900" y="7669457"/>
            <a:ext cx="3741776" cy="2155302"/>
          </a:xfrm>
          <a:prstGeom prst="rect">
            <a:avLst/>
          </a:prstGeom>
        </p:spPr>
      </p:pic>
      <p:pic>
        <p:nvPicPr>
          <p:cNvPr id="33" name="รูปภาพ 32" descr="รูปภาพประกอบด้วย เสื้อผ้า, กลุ่ม, คน, อาคาร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E6992CF-F7D6-42FC-9C4E-78E9079E43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" y="5331940"/>
            <a:ext cx="3791321" cy="2337517"/>
          </a:xfrm>
          <a:prstGeom prst="rect">
            <a:avLst/>
          </a:prstGeom>
        </p:spPr>
      </p:pic>
      <p:pic>
        <p:nvPicPr>
          <p:cNvPr id="35" name="รูปภาพ 34" descr="รูปภาพประกอบด้วย เสื้อผ้า, รองเท้า, คน, หญิ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09A79F0-9A04-431A-BDE6-8570007E7B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" y="2755518"/>
            <a:ext cx="2437672" cy="2590388"/>
          </a:xfrm>
          <a:prstGeom prst="rect">
            <a:avLst/>
          </a:prstGeom>
        </p:spPr>
      </p:pic>
      <p:pic>
        <p:nvPicPr>
          <p:cNvPr id="37" name="รูปภาพ 36" descr="รูปภาพประกอบด้วย เสื้อผ้า, คน, ชาย, ต้น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8396162-41EF-443D-8270-4AA337288D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31" y="2763483"/>
            <a:ext cx="2498595" cy="258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3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272536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กุมภาพันธ์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128804"/>
            <a:ext cx="7466455" cy="918698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83372" y="2146732"/>
            <a:ext cx="74184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pPr algn="l"/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วันเสาร์ที่ 23 กุมภาพันธ์ 2569 09.00 น.  องค์การบริหารส่วนตำบลกู่สวนแตง  เปิดประชุมสภาองค์การบริหารส่วนตำบลครั้งแรก </a:t>
            </a:r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 descr="รูปภาพประกอบด้วย ในร่ม, เสื้อผ้า, เฟอร์นิเจอร์, ผนั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671F201-8A37-4155-96EA-C33819A6A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909" y="7734065"/>
            <a:ext cx="3835846" cy="2059284"/>
          </a:xfrm>
          <a:prstGeom prst="rect">
            <a:avLst/>
          </a:prstGeom>
        </p:spPr>
      </p:pic>
      <p:pic>
        <p:nvPicPr>
          <p:cNvPr id="7" name="รูปภาพ 6" descr="รูปภาพประกอบด้วย เสื้อผ้า, คน, ใบหน้าของมนุษย์, ในร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B748530-BDFE-4298-AFA2-A2CBDFA05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92" y="2963330"/>
            <a:ext cx="2515609" cy="2565616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ในร่ม, ใบหน้าของมนุษย์, ตารา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9648A31-3ADD-4103-96BA-948E36044F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5511047"/>
            <a:ext cx="3777241" cy="2201788"/>
          </a:xfrm>
          <a:prstGeom prst="rect">
            <a:avLst/>
          </a:prstGeom>
        </p:spPr>
      </p:pic>
      <p:pic>
        <p:nvPicPr>
          <p:cNvPr id="16" name="รูปภาพ 15" descr="รูปภาพประกอบด้วย ในร่ม, เสื้อผ้า, ใบหน้าของมนุษย์, ผนั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AD2606C-3EB1-41CC-810F-690D366410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9" y="7767401"/>
            <a:ext cx="3688964" cy="2059284"/>
          </a:xfrm>
          <a:prstGeom prst="rect">
            <a:avLst/>
          </a:prstGeom>
        </p:spPr>
      </p:pic>
      <p:pic>
        <p:nvPicPr>
          <p:cNvPr id="27" name="รูปภาพ 26" descr="รูปภาพประกอบด้วย เสื้อผ้า, ในร่ม, คน, เฟอร์นิเจอร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356F293-E488-40F7-9005-B6493D9262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9" y="5528946"/>
            <a:ext cx="3723041" cy="2201788"/>
          </a:xfrm>
          <a:prstGeom prst="rect">
            <a:avLst/>
          </a:prstGeom>
        </p:spPr>
      </p:pic>
      <p:pic>
        <p:nvPicPr>
          <p:cNvPr id="30" name="รูปภาพ 29" descr="รูปภาพประกอบด้วย ข้อความ, เสื้อผ้า, การโฆษณา, บอร์ด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E0E6500-A0D9-4301-9B5F-581DE00F1A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" y="2974108"/>
            <a:ext cx="2536055" cy="2554838"/>
          </a:xfrm>
          <a:prstGeom prst="rect">
            <a:avLst/>
          </a:prstGeom>
        </p:spPr>
      </p:pic>
      <p:pic>
        <p:nvPicPr>
          <p:cNvPr id="33" name="รูปภาพ 32" descr="รูปภาพประกอบด้วย ข้อความ, เสื้อผ้า, ใบหน้าของมนุษย์, หญิ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7CEAF44-598B-4697-AAB0-3910961927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523" y="2963330"/>
            <a:ext cx="2415817" cy="256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99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2834</TotalTime>
  <Words>261</Words>
  <Application>Microsoft Office PowerPoint</Application>
  <PresentationFormat>กำหนดเอง</PresentationFormat>
  <Paragraphs>30</Paragraphs>
  <Slides>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</vt:i4>
      </vt:variant>
    </vt:vector>
  </HeadingPairs>
  <TitlesOfParts>
    <vt:vector size="9" baseType="lpstr">
      <vt:lpstr>TH SarabunPSK</vt:lpstr>
      <vt:lpstr>Calibri</vt:lpstr>
      <vt:lpstr>Segoe UI Historic</vt:lpstr>
      <vt:lpstr>Arial</vt:lpstr>
      <vt:lpstr>Calibri Light</vt:lpstr>
      <vt:lpstr>Office Theme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250</cp:revision>
  <cp:lastPrinted>2026-04-22T09:33:56Z</cp:lastPrinted>
  <dcterms:created xsi:type="dcterms:W3CDTF">2019-11-10T02:56:05Z</dcterms:created>
  <dcterms:modified xsi:type="dcterms:W3CDTF">2026-04-23T06:05:24Z</dcterms:modified>
</cp:coreProperties>
</file>