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85" r:id="rId2"/>
    <p:sldId id="287" r:id="rId3"/>
  </p:sldIdLst>
  <p:sldSz cx="7559675" cy="10691813"/>
  <p:notesSz cx="6735763" cy="9866313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  <p:embeddedFont>
      <p:font typeface="Segoe UI Historic" panose="020B0502040204020203" pitchFamily="34" charset="0"/>
      <p:regular r:id="rId10"/>
    </p:embeddedFont>
    <p:embeddedFont>
      <p:font typeface="TH SarabunPSK" panose="020B0500040200020003" pitchFamily="34" charset="-34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4E00"/>
    <a:srgbClr val="F5A109"/>
    <a:srgbClr val="FFCF00"/>
    <a:srgbClr val="686600"/>
    <a:srgbClr val="9A9600"/>
    <a:srgbClr val="FFCE00"/>
    <a:srgbClr val="FFF600"/>
    <a:srgbClr val="FFCC00"/>
    <a:srgbClr val="F8F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397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ฉบับที่เดือน  ตุลาคม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2568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59398" y="2272527"/>
            <a:ext cx="7466455" cy="1115010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124845" y="2151796"/>
            <a:ext cx="7418493" cy="1618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</a:t>
            </a:r>
          </a:p>
          <a:p>
            <a:r>
              <a:rPr lang="th-TH" sz="18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</a:t>
            </a:r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13 ตุลาคม 2568 </a:t>
            </a:r>
            <a:r>
              <a:rPr lang="th-TH" sz="20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</a:t>
            </a:r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ร่วมกิจกรรมกับอำเภอบ้านใหม่ไชยพจน์ พิธีตักบาต</a:t>
            </a:r>
            <a:r>
              <a:rPr lang="th-TH" sz="2000" dirty="0">
                <a:solidFill>
                  <a:srgbClr val="08080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</a:t>
            </a:r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เช้า   เพื่อบำเพ็ญกุศล ระลึกถึง</a:t>
            </a:r>
            <a:r>
              <a:rPr lang="th-TH" sz="200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พระบาทสมเด็จพระปรมินทรมหาภูมิพลอดุลยเดช รัชกาลที่9  วันสวรรคต 13  ตุลาคม  2568     ณ  ศาลาประชาคมอำเภอบ้านใหม่ไชยพจน์  </a:t>
            </a:r>
          </a:p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 descr="รูปภาพประกอบด้วย เสื้อผ้า, คน, ดอกไม้, งานศพ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37F0278-9927-481D-882A-02806A1D5A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750" y="3451035"/>
            <a:ext cx="2489073" cy="2204368"/>
          </a:xfrm>
          <a:prstGeom prst="rect">
            <a:avLst/>
          </a:prstGeom>
        </p:spPr>
      </p:pic>
      <p:pic>
        <p:nvPicPr>
          <p:cNvPr id="7" name="รูปภาพ 6" descr="รูปภาพประกอบด้วย พิธีทางศาสนา, อาคาร, ประเพณี, ดอกไม้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0814EFA2-EFFB-429E-AFA7-8B7ADC5E21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" y="3451035"/>
            <a:ext cx="2489072" cy="2204368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เสื้อผ้า, คน, ชาย, กลุ่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0AC46526-F33B-4369-AE11-110ADC5907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8" y="5690845"/>
            <a:ext cx="3947181" cy="2082491"/>
          </a:xfrm>
          <a:prstGeom prst="rect">
            <a:avLst/>
          </a:prstGeom>
        </p:spPr>
      </p:pic>
      <p:pic>
        <p:nvPicPr>
          <p:cNvPr id="27" name="รูปภาพ 26" descr="รูปภาพประกอบด้วย คน, เสื้อผ้า, กลางแจ้ง, ท้องฟ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775B314D-28F4-4202-99B0-9928859087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2812" y="3450849"/>
            <a:ext cx="2468864" cy="2207486"/>
          </a:xfrm>
          <a:prstGeom prst="rect">
            <a:avLst/>
          </a:prstGeom>
        </p:spPr>
      </p:pic>
      <p:pic>
        <p:nvPicPr>
          <p:cNvPr id="30" name="รูปภาพ 29" descr="รูปภาพประกอบด้วย กลางแจ้ง, ท้องฟ้า, คน, ชาย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7C85B92-2AA1-487C-B2A8-5F87B47954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579" y="5663930"/>
            <a:ext cx="3425391" cy="2164757"/>
          </a:xfrm>
          <a:prstGeom prst="rect">
            <a:avLst/>
          </a:prstGeom>
        </p:spPr>
      </p:pic>
      <p:pic>
        <p:nvPicPr>
          <p:cNvPr id="33" name="รูปภาพ 32" descr="รูปภาพประกอบด้วย คน, เสื้อผ้า, ท้องฟ้า, กลางแจ้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EE89FDC-0035-4FD5-B35E-220F85E08F9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527" y="7742268"/>
            <a:ext cx="3475443" cy="2082491"/>
          </a:xfrm>
          <a:prstGeom prst="rect">
            <a:avLst/>
          </a:prstGeom>
        </p:spPr>
      </p:pic>
      <p:pic>
        <p:nvPicPr>
          <p:cNvPr id="35" name="รูปภาพ 34" descr="รูปภาพประกอบด้วย ในร่ม, ชั้น, เฟอร์นิเจอร์, เสื้อผ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3E9D218-295A-450F-BE91-2B248C74900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0" y="7801006"/>
            <a:ext cx="3947180" cy="204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17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ฉบับที่เดือน  ตุลาคม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2568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59398" y="2272527"/>
            <a:ext cx="7466455" cy="1115010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124845" y="2151796"/>
            <a:ext cx="7418493" cy="1618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</a:t>
            </a:r>
          </a:p>
          <a:p>
            <a:r>
              <a:rPr lang="th-TH" sz="18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</a:t>
            </a:r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 26 ตุลาคม 2569 </a:t>
            </a:r>
            <a:r>
              <a:rPr lang="th-TH" sz="200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</a:t>
            </a:r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ร่วมกิจกรรมกับอำเภอบ้านใหม่ไชยพจน์ พิธีตักบาต</a:t>
            </a:r>
            <a:r>
              <a:rPr lang="th-TH" sz="2000" dirty="0">
                <a:solidFill>
                  <a:srgbClr val="08080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</a:t>
            </a:r>
            <a:r>
              <a:rPr lang="th-TH" sz="20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เช้า   เพื่อบำเพ็ญกุศล ระลึกถึง</a:t>
            </a:r>
            <a:r>
              <a:rPr lang="th-TH" sz="200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พระบาทสมเด็จพระปรมินทรมหาภูมิพลอดุลยเดช รัชกาลที่9  วันสวรรคต 13  ตุลาคม  2568     ณ  ศาลาประชาคมอำเภอบ้านใหม่ไชยพจน์  </a:t>
            </a:r>
          </a:p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 descr="รูปภาพประกอบด้วย เสื้อผ้า, คน, ดอกไม้, งานศพ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5DA8EACA-A865-41AD-9939-839557130F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7" y="3478546"/>
            <a:ext cx="3503998" cy="2706593"/>
          </a:xfrm>
          <a:prstGeom prst="rect">
            <a:avLst/>
          </a:prstGeom>
        </p:spPr>
      </p:pic>
      <p:pic>
        <p:nvPicPr>
          <p:cNvPr id="14" name="รูปภาพ 13" descr="รูปภาพประกอบด้วย คน, เสื้อผ้า, พิธี, งานศพ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6A931DE-7F53-4862-9EAA-A4346AF1F4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11" y="3463638"/>
            <a:ext cx="3843418" cy="2718187"/>
          </a:xfrm>
          <a:prstGeom prst="rect">
            <a:avLst/>
          </a:prstGeom>
        </p:spPr>
      </p:pic>
      <p:pic>
        <p:nvPicPr>
          <p:cNvPr id="17" name="รูปภาพ 16" descr="รูปภาพประกอบด้วย ในร่ม, อาคาร, ผนัง, ใหญ่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CF84AED-171F-4FDB-8BBE-CD0E26365B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8" y="6234946"/>
            <a:ext cx="3559013" cy="3179433"/>
          </a:xfrm>
          <a:prstGeom prst="rect">
            <a:avLst/>
          </a:prstGeom>
        </p:spPr>
      </p:pic>
      <p:pic>
        <p:nvPicPr>
          <p:cNvPr id="32" name="รูปภาพ 31" descr="รูปภาพประกอบด้วย เสื้อผ้า, คน, ยิ้ม, ในร่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52A8E040-538C-4989-B5C8-F89B68AFBE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336" y="6244046"/>
            <a:ext cx="3864492" cy="315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02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2601</TotalTime>
  <Words>190</Words>
  <Application>Microsoft Office PowerPoint</Application>
  <PresentationFormat>กำหนดเอง</PresentationFormat>
  <Paragraphs>22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8" baseType="lpstr">
      <vt:lpstr>Segoe UI Historic</vt:lpstr>
      <vt:lpstr>TH SarabunPSK</vt:lpstr>
      <vt:lpstr>Calibri</vt:lpstr>
      <vt:lpstr>Arial</vt:lpstr>
      <vt:lpstr>Calibri Light</vt:lpstr>
      <vt:lpstr>Office Theme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tussawan wicha</cp:lastModifiedBy>
  <cp:revision>232</cp:revision>
  <cp:lastPrinted>2026-04-20T02:44:08Z</cp:lastPrinted>
  <dcterms:created xsi:type="dcterms:W3CDTF">2019-11-10T02:56:05Z</dcterms:created>
  <dcterms:modified xsi:type="dcterms:W3CDTF">2026-04-22T08:00:10Z</dcterms:modified>
</cp:coreProperties>
</file>