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72" r:id="rId1"/>
  </p:sldMasterIdLst>
  <p:sldIdLst>
    <p:sldId id="279" r:id="rId2"/>
  </p:sldIdLst>
  <p:sldSz cx="7559675" cy="10691813"/>
  <p:notesSz cx="6735763" cy="9866313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Segoe UI Historic" panose="020B0502040204020203" pitchFamily="34" charset="0"/>
      <p:regular r:id="rId9"/>
    </p:embeddedFont>
    <p:embeddedFont>
      <p:font typeface="TH SarabunPSK" panose="020B0500040200020003" pitchFamily="34" charset="-34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04E00"/>
    <a:srgbClr val="F5A109"/>
    <a:srgbClr val="FFCF00"/>
    <a:srgbClr val="686600"/>
    <a:srgbClr val="9A9600"/>
    <a:srgbClr val="FFCE00"/>
    <a:srgbClr val="FFF600"/>
    <a:srgbClr val="FFCC00"/>
    <a:srgbClr val="F8F2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61" autoAdjust="0"/>
    <p:restoredTop sz="94660"/>
  </p:normalViewPr>
  <p:slideViewPr>
    <p:cSldViewPr snapToGrid="0">
      <p:cViewPr varScale="1">
        <p:scale>
          <a:sx n="73" d="100"/>
          <a:sy n="73" d="100"/>
        </p:scale>
        <p:origin x="39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viewProps" Target="viewProp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68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1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1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0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6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3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9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4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1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4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13" Type="http://schemas.openxmlformats.org/officeDocument/2006/relationships/image" Target="../media/image9.jp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hashtag/%E0%B9%80%E0%B8%8A%E0%B8%B4%E0%B8%8D%E0%B8%8A%E0%B8%A7%E0%B8%99%E0%B8%9B%E0%B8%A3%E0%B8%B0%E0%B8%8A%E0%B8%B2%E0%B8%8A%E0%B8%99%E0%B9%84%E0%B8%9B%E0%B8%A3%E0%B9%88%E0%B8%A7%E0%B8%A1%E0%B8%87%E0%B8%B2%E0%B8%99%E0%B8%81%E0%B8%B2%E0%B8%8A%E0%B8%B2%E0%B8%94%E0%B8%AD%E0%B8%B3%E0%B9%80%E0%B8%A0%E0%B8%AD%E0%B8%9A%E0%B9%89%E0%B8%B2%E0%B8%99%E0%B9%83%E0%B8%AB%E0%B8%A1%E0%B9%88%E0%B9%84%E0%B8%8A%E0%B8%A2%E0%B8%9E%E0%B8%88%E0%B8%99%E0%B9%8C?__cft__%5b0%5d=AZZ5aR8H7Sluf59mSeyPpyLhpmQXEMbPWHsY5m3BwGLxw9EfAGF03DtpE0Otwchps34dNNxZH2qXesJxqtTAlAj83gB7gXoXewoTAoaQBol08qdub-QSy0i6caZ6L_ZpWsPyP_-ufmcfag0a3xPxamiPzK9zgJkRjfRgbisYmAW7-KRu3R37pja3Xmi9oQhVyf4&amp;__tn__=*NK-R" TargetMode="External"/><Relationship Id="rId12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hashtag/%E0%B8%AD%E0%B8%AD%E0%B8%81%E0%B8%A3%E0%B9%89%E0%B8%B2%E0%B8%99%E0%B8%82%E0%B8%B2%E0%B8%A2%E0%B8%AA%E0%B8%B4%E0%B8%99%E0%B8%84%E0%B9%89%E0%B8%B2%E0%B8%8A%E0%B8%B8%E0%B8%A1%E0%B8%8A%E0%B8%99?__cft__%5b0%5d=AZZ5aR8H7Sluf59mSeyPpyLhpmQXEMbPWHsY5m3BwGLxw9EfAGF03DtpE0Otwchps34dNNxZH2qXesJxqtTAlAj83gB7gXoXewoTAoaQBol08qdub-QSy0i6caZ6L_ZpWsPyP_-ufmcfag0a3xPxamiPzK9zgJkRjfRgbisYmAW7-KRu3R37pja3Xmi9oQhVyf4&amp;__tn__=*NK-R" TargetMode="External"/><Relationship Id="rId11" Type="http://schemas.openxmlformats.org/officeDocument/2006/relationships/image" Target="../media/image7.jpg"/><Relationship Id="rId5" Type="http://schemas.openxmlformats.org/officeDocument/2006/relationships/hyperlink" Target="https://www.facebook.com/profile.php?id=100064604355613&amp;__cft__%5b0%5d=AZZ5aR8H7Sluf59mSeyPpyLhpmQXEMbPWHsY5m3BwGLxw9EfAGF03DtpE0Otwchps34dNNxZH2qXesJxqtTAlAj83gB7gXoXewoTAoaQBol08qdub-QSy0i6caZ6L_ZpWsPyP_-ufmcfag0a3xPxamiPzK9zgJkRjfRgbisYmAW7-KRu3R37pja3Xmi9oQhVyf4&amp;__tn__=-%5dK-R" TargetMode="External"/><Relationship Id="rId10" Type="http://schemas.openxmlformats.org/officeDocument/2006/relationships/image" Target="../media/image6.jpg"/><Relationship Id="rId4" Type="http://schemas.openxmlformats.org/officeDocument/2006/relationships/image" Target="../media/image3.png"/><Relationship Id="rId9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163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78108" y="437887"/>
            <a:ext cx="4781567" cy="563524"/>
          </a:xfrm>
          <a:prstGeom prst="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-13855" y="-218896"/>
            <a:ext cx="7612949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8" name="วงรี 17">
            <a:extLst>
              <a:ext uri="{FF2B5EF4-FFF2-40B4-BE49-F238E27FC236}">
                <a16:creationId xmlns:a16="http://schemas.microsoft.com/office/drawing/2014/main" id="{8353A4D2-9A4F-4A86-8FE6-964AC83E32CF}"/>
              </a:ext>
            </a:extLst>
          </p:cNvPr>
          <p:cNvSpPr/>
          <p:nvPr/>
        </p:nvSpPr>
        <p:spPr>
          <a:xfrm>
            <a:off x="304358" y="255183"/>
            <a:ext cx="1705122" cy="1679944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</a:t>
            </a:r>
          </a:p>
          <a:p>
            <a:pPr algn="ctr"/>
            <a:r>
              <a:rPr lang="th-TH" sz="2000" b="1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</a:p>
          <a:p>
            <a:pPr algn="ctr"/>
            <a:endParaRPr lang="th-TH" sz="2000" b="1" cap="none" spc="0" dirty="0">
              <a:ln w="0"/>
              <a:solidFill>
                <a:srgbClr val="00A22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3720083" y="15135"/>
            <a:ext cx="36038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ข่าว</a:t>
            </a:r>
            <a:r>
              <a:rPr lang="th-TH" sz="2800" b="1" cap="none" spc="0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ประชาสัมพันธ์</a:t>
            </a: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956527" y="516013"/>
            <a:ext cx="31309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20856" y="1039290"/>
            <a:ext cx="42049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อำ</a:t>
            </a:r>
            <a:r>
              <a:rPr lang="th-TH" sz="2400" b="1" cap="none" spc="0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เภอบ้านใหม่ไชยพจน์    จังหวัดบรีรัมย์  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919779" y="1507907"/>
            <a:ext cx="3028304" cy="559060"/>
          </a:xfrm>
          <a:prstGeom prst="round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813432" y="1562791"/>
            <a:ext cx="3028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ฉบับที่เดือน  มกราคม   </a:t>
            </a:r>
            <a:r>
              <a:rPr lang="en-US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2569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8AE30FA7-7466-4B91-81B8-C924299F762B}"/>
              </a:ext>
            </a:extLst>
          </p:cNvPr>
          <p:cNvSpPr/>
          <p:nvPr/>
        </p:nvSpPr>
        <p:spPr>
          <a:xfrm flipH="1">
            <a:off x="3204159" y="3290167"/>
            <a:ext cx="2084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th-TH" sz="3200" b="1" cap="none" spc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59398" y="2247455"/>
            <a:ext cx="7466455" cy="1459230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52" y="9828611"/>
            <a:ext cx="813396" cy="813396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62E0D5E-BC8D-4017-B7FD-25502304E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8" y="-50383"/>
            <a:ext cx="1722412" cy="202585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527B1DE-6812-42B7-86A3-21550025DE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8531101" y="0"/>
            <a:ext cx="85311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1FA9ABB-6445-431D-B8E8-C48401C2E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91" y="3456630"/>
            <a:ext cx="7462503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altLang="th-TH" sz="1600" b="0" dirty="0">
              <a:solidFill>
                <a:srgbClr val="1D2129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th-TH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28A3BF9F-678D-4FBE-A737-BB37E91BD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392" y="1795856"/>
            <a:ext cx="436307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CDA590DA-DD25-48AE-A881-84A9CC07F2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06581" y="9893838"/>
            <a:ext cx="715453" cy="715453"/>
          </a:xfrm>
          <a:prstGeom prst="rect">
            <a:avLst/>
          </a:prstGeom>
        </p:spPr>
      </p:pic>
      <p:sp>
        <p:nvSpPr>
          <p:cNvPr id="31" name="กล่องข้อความ 30">
            <a:extLst>
              <a:ext uri="{FF2B5EF4-FFF2-40B4-BE49-F238E27FC236}">
                <a16:creationId xmlns:a16="http://schemas.microsoft.com/office/drawing/2014/main" id="{9031B553-638A-4F93-8ECB-860404EA1286}"/>
              </a:ext>
            </a:extLst>
          </p:cNvPr>
          <p:cNvSpPr txBox="1"/>
          <p:nvPr/>
        </p:nvSpPr>
        <p:spPr>
          <a:xfrm>
            <a:off x="136591" y="2241919"/>
            <a:ext cx="741849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           </a:t>
            </a:r>
          </a:p>
          <a:p>
            <a:pPr algn="l"/>
            <a:r>
              <a:rPr lang="th-TH" sz="2000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</a:t>
            </a:r>
            <a:r>
              <a:rPr lang="th-TH" sz="2000" b="0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 14-21 มกราคม 2569 </a:t>
            </a:r>
            <a:r>
              <a:rPr lang="th-TH" sz="2000" b="1" i="0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องค์การบริหารส่วนตำบลกู่สวนแตง</a:t>
            </a:r>
            <a:r>
              <a:rPr lang="th-TH" sz="2000" b="0" i="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เชิญไปร่วมงานกาชาดอำเภอบ้านใหม่ไชยพจน์ ในงานจัดซุ้มแสดงผลิตภัณฑ์ชุมชน  </a:t>
            </a:r>
            <a:r>
              <a:rPr lang="th-TH" sz="2000" b="1" i="0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#ออกร้านขายสินค้าชุมชน</a:t>
            </a:r>
            <a:r>
              <a:rPr lang="th-TH" sz="2000" b="1" i="0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r>
              <a:rPr lang="th-TH" sz="2000" b="1" i="0" strike="noStrike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#เชิญชวนประชาชนไปร่วมงานกาชาดอำเภอบ้านใหม่ไชยพจน์</a:t>
            </a:r>
            <a:r>
              <a:rPr lang="th-TH" sz="2000" b="0" i="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จังหวัดบุรีรัมย์</a:t>
            </a:r>
          </a:p>
          <a:p>
            <a:pPr algn="l"/>
            <a:r>
              <a:rPr lang="th-TH" sz="1800" i="0" dirty="0"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endParaRPr lang="th-TH" sz="1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38" name="รูปภาพ 37" descr="รูปภาพประกอบด้วย กลางแจ้ง, ท้องฟ้า, ข้อความ, งานศพ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7C2AEE38-9405-473B-A3E1-8C4EF55352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4" y="3770079"/>
            <a:ext cx="2628118" cy="2961270"/>
          </a:xfrm>
          <a:prstGeom prst="rect">
            <a:avLst/>
          </a:prstGeom>
        </p:spPr>
      </p:pic>
      <p:pic>
        <p:nvPicPr>
          <p:cNvPr id="40" name="รูปภาพ 39" descr="รูปภาพประกอบด้วย กลางแจ้ง, ท้องฟ้า, เต็นท์, ข้อความ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33106D72-DFF1-4B1B-906A-FE65B9C400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892" y="3761495"/>
            <a:ext cx="2351330" cy="2939752"/>
          </a:xfrm>
          <a:prstGeom prst="rect">
            <a:avLst/>
          </a:prstGeom>
        </p:spPr>
      </p:pic>
      <p:pic>
        <p:nvPicPr>
          <p:cNvPr id="42" name="รูปภาพ 41" descr="รูปภาพประกอบด้วย ท้องฟ้า, สนามเด็กเล่น, ปลูก, กลางแจ้ง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9B6D586F-05AA-48DE-A29D-574A810034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456" y="3770078"/>
            <a:ext cx="2524435" cy="2954556"/>
          </a:xfrm>
          <a:prstGeom prst="rect">
            <a:avLst/>
          </a:prstGeom>
        </p:spPr>
      </p:pic>
      <p:pic>
        <p:nvPicPr>
          <p:cNvPr id="44" name="รูปภาพ 43" descr="รูปภาพประกอบด้วย กลางแจ้ง, ท้องฟ้า, ปลูก, เต็นท์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8349A93C-83C7-4821-A596-86F0285C52E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1" y="6724634"/>
            <a:ext cx="2653410" cy="2854263"/>
          </a:xfrm>
          <a:prstGeom prst="rect">
            <a:avLst/>
          </a:prstGeom>
        </p:spPr>
      </p:pic>
      <p:pic>
        <p:nvPicPr>
          <p:cNvPr id="47" name="รูปภาพ 46" descr="รูปภาพประกอบด้วย ท้องฟ้า, ปลูก, กลางแจ้ง, ดอกไม้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A2477D8A-A637-470D-AA5C-34D8C32EDC2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317" y="6714310"/>
            <a:ext cx="2358904" cy="2864588"/>
          </a:xfrm>
          <a:prstGeom prst="rect">
            <a:avLst/>
          </a:prstGeom>
        </p:spPr>
      </p:pic>
      <p:pic>
        <p:nvPicPr>
          <p:cNvPr id="49" name="รูปภาพ 48" descr="รูปภาพประกอบด้วย เต็นท์, เฟอร์นิเจอร์, ในร่ม, ชั้น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2F072BBB-8F12-4558-8C8E-9A002232450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288" y="6724634"/>
            <a:ext cx="2445298" cy="282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491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2710</TotalTime>
  <Words>91</Words>
  <Application>Microsoft Office PowerPoint</Application>
  <PresentationFormat>กำหนดเอง</PresentationFormat>
  <Paragraphs>12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Segoe UI Historic</vt:lpstr>
      <vt:lpstr>TH SarabunPSK</vt:lpstr>
      <vt:lpstr>Calibri</vt:lpstr>
      <vt:lpstr>Arial</vt:lpstr>
      <vt:lpstr>Calibri Light</vt:lpstr>
      <vt:lpstr>Office Theme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Sumet Ratprachum</dc:creator>
  <cp:lastModifiedBy>tussawan wicha</cp:lastModifiedBy>
  <cp:revision>237</cp:revision>
  <cp:lastPrinted>2026-04-22T09:33:56Z</cp:lastPrinted>
  <dcterms:created xsi:type="dcterms:W3CDTF">2019-11-10T02:56:05Z</dcterms:created>
  <dcterms:modified xsi:type="dcterms:W3CDTF">2026-04-22T09:33:58Z</dcterms:modified>
</cp:coreProperties>
</file>