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7" r:id="rId2"/>
    <p:sldId id="279" r:id="rId3"/>
  </p:sldIdLst>
  <p:sldSz cx="7559675" cy="10691813"/>
  <p:notesSz cx="6735763" cy="9866313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Segoe UI Historic" panose="020B0502040204020203" pitchFamily="34" charset="0"/>
      <p:regular r:id="rId10"/>
    </p:embeddedFont>
    <p:embeddedFont>
      <p:font typeface="TH SarabunPSK" panose="020B0500040200020003" pitchFamily="34" charset="-34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4E00"/>
    <a:srgbClr val="F5A109"/>
    <a:srgbClr val="FFCF00"/>
    <a:srgbClr val="686600"/>
    <a:srgbClr val="9A9600"/>
    <a:srgbClr val="FFCE00"/>
    <a:srgbClr val="FFF600"/>
    <a:srgbClr val="FFCC00"/>
    <a:srgbClr val="F8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2.png"/><Relationship Id="rId7" Type="http://schemas.openxmlformats.org/officeDocument/2006/relationships/image" Target="../media/image9.jpg"/><Relationship Id="rId12" Type="http://schemas.openxmlformats.org/officeDocument/2006/relationships/image" Target="../media/image1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hashtag/%E0%B8%99%E0%B9%89%E0%B8%AD%E0%B8%A1%E0%B8%AA%E0%B8%B3%E0%B8%99%E0%B8%B6%E0%B8%81%E0%B9%83%E0%B8%99%E0%B8%9E%E0%B8%A3%E0%B8%B0%E0%B8%A1%E0%B8%AB%E0%B8%B2%E0%B8%81%E0%B8%A3%E0%B8%B8%E0%B8%93%E0%B8%B2%E0%B8%98%E0%B8%B4%E0%B8%84%E0%B8%B8%E0%B8%93%E0%B8%AD%E0%B8%B1%E0%B8%99%E0%B8%AB%E0%B8%B2%E0%B8%97%E0%B8%B5%E0%B9%88%E0%B8%AA%E0%B8%B8%E0%B8%94%E0%B9%84%E0%B8%A1%E0%B9%88?__cft__%5b0%5d=AZaSxXZH63qLMDKixcOLHO4sA1G1qVZNBKL-YoqUk4VycD2vfjgraC23Vvd01T6z5ggCpH5EAaCETiWAStYVvXvjLkdLJfm9LjD0WA9hDKQ-JtkXlIaXiVdpRq_S7U2vcnkSZx8kxQ32sy_zgkcJ61P3aU_61HU-HMPht0EKi90RBVVv0Kz_nh76JVo8Vz49dZpD-opqU38cQvfUtstNAQdxNeI-VCqp3Gc6izO7w7wS6Q&amp;__tn__=*NK-y-R" TargetMode="External"/><Relationship Id="rId11" Type="http://schemas.openxmlformats.org/officeDocument/2006/relationships/image" Target="../media/image13.jpg"/><Relationship Id="rId5" Type="http://schemas.openxmlformats.org/officeDocument/2006/relationships/hyperlink" Target="https://www.facebook.com/hashtag/%E0%B8%84%E0%B8%A7%E0%B8%B2%E0%B8%A1%E0%B8%97%E0%B8%A3%E0%B8%87%E0%B8%88%E0%B8%B3%E0%B8%88%E0%B8%B0%E0%B8%AD%E0%B8%A2%E0%B8%B9%E0%B9%88%E0%B9%83%E0%B8%99%E0%B9%83%E0%B8%88%E0%B9%80%E0%B8%A3%E0%B8%B2%E0%B8%95%E0%B8%A5%E0%B8%AD%E0%B8%94%E0%B9%84%E0%B8%9B?__cft__%5b0%5d=AZaSxXZH63qLMDKixcOLHO4sA1G1qVZNBKL-YoqUk4VycD2vfjgraC23Vvd01T6z5ggCpH5EAaCETiWAStYVvXvjLkdLJfm9LjD0WA9hDKQ-JtkXlIaXiVdpRq_S7U2vcnkSZx8kxQ32sy_zgkcJ61P3aU_61HU-HMPht0EKi90RBVVv0Kz_nh76JVo8Vz49dZpD-opqU38cQvfUtstNAQdxNeI-VCqp3Gc6izO7w7wS6Q&amp;__tn__=*NK-y-R" TargetMode="External"/><Relationship Id="rId10" Type="http://schemas.openxmlformats.org/officeDocument/2006/relationships/image" Target="../media/image12.jpg"/><Relationship Id="rId4" Type="http://schemas.openxmlformats.org/officeDocument/2006/relationships/image" Target="../media/image3.png"/><Relationship Id="rId9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 พฤศจิกายน 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2568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143981"/>
            <a:ext cx="7466455" cy="1422178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67547" y="2285492"/>
            <a:ext cx="7105072" cy="1501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  <a:r>
              <a:rPr lang="th-TH" sz="18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วันพฤหัสบดีที่ 6 พฤศจิกายน 2568 เวลา 09.00น.องค์การบริหารส่วนตำบลกู่สวนแตงร่วมกับสถานีพัฒนาที่ดินจังหวัดบุรีรัมย์ และประชาชนตำบลกู่สวนแตง </a:t>
            </a:r>
            <a:r>
              <a:rPr lang="th-TH" sz="1800" b="0" i="0" dirty="0" err="1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ปฎิบั</a:t>
            </a:r>
            <a:r>
              <a:rPr lang="th-TH" sz="18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ติงาน"จิตอาสา" ด้านอนุรักษ์ทรัพยากรธรรมชาติและสิ่งแวดล้อม โดยปลูกหญ้าแฝก เพื่อน้อมถวายความอาลัย สมเด็จพระนางเจ้าสิริกิติ์ พระบรมราชินีนาถ พระบรมราชชนนีพันปีหลวง ที่คลองโคกเหล่าเขวา ต.กู่สวนแตง อ.บ้านใหม่ไชยพจน์ จ.บุรีรัมย์</a:t>
            </a:r>
          </a:p>
          <a:p>
            <a:r>
              <a:rPr lang="th-TH" sz="18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 descr="รูปภาพประกอบด้วย กลางแจ้ง, ท้องฟ้า, คน, ต้นไม้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0DB7F04-132C-4247-9CEC-EBDBA4B24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" y="3594946"/>
            <a:ext cx="2585172" cy="3012254"/>
          </a:xfrm>
          <a:prstGeom prst="rect">
            <a:avLst/>
          </a:prstGeom>
        </p:spPr>
      </p:pic>
      <p:pic>
        <p:nvPicPr>
          <p:cNvPr id="10" name="รูปภาพ 9" descr="รูปภาพประกอบด้วย เสื้อผ้า, คน, กลางแจ้ง, ท้องฟ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9624B25-0541-4F85-B665-E8380F64D7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664" y="3566159"/>
            <a:ext cx="2464921" cy="3041041"/>
          </a:xfrm>
          <a:prstGeom prst="rect">
            <a:avLst/>
          </a:prstGeom>
        </p:spPr>
      </p:pic>
      <p:pic>
        <p:nvPicPr>
          <p:cNvPr id="14" name="รูปภาพ 13" descr="รูปภาพประกอบด้วย กลางแจ้ง, ท้องฟ้า, เสื้อผ้า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CAEB4BB1-7D1B-481B-ACEB-4871553FA0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6" y="6597120"/>
            <a:ext cx="3850688" cy="3177833"/>
          </a:xfrm>
          <a:prstGeom prst="rect">
            <a:avLst/>
          </a:prstGeom>
        </p:spPr>
      </p:pic>
      <p:pic>
        <p:nvPicPr>
          <p:cNvPr id="17" name="รูปภาพ 16" descr="รูปภาพประกอบด้วย เสื้อผ้า, คน, กลางแจ้ง, ปลูก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42E7403-58BA-40D0-A52F-53FDBC246B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61" y="3592540"/>
            <a:ext cx="2371403" cy="3014660"/>
          </a:xfrm>
          <a:prstGeom prst="rect">
            <a:avLst/>
          </a:prstGeom>
        </p:spPr>
      </p:pic>
      <p:pic>
        <p:nvPicPr>
          <p:cNvPr id="29" name="รูปภาพ 28" descr="รูปภาพประกอบด้วย กลางแจ้ง, ท้องฟ้า, หญ้า, ปลูก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D647FCE8-B922-4EDE-AC0E-120EC1548A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19774" y="6633582"/>
            <a:ext cx="3570805" cy="311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0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781567" cy="563524"/>
          </a:xfrm>
          <a:prstGeom prst="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-13855" y="-218896"/>
            <a:ext cx="761294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ข่าว</a:t>
            </a:r>
            <a:r>
              <a:rPr lang="th-TH" sz="2800" b="1" cap="none" spc="0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7" y="516013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856" y="1039290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919779" y="1507907"/>
            <a:ext cx="302830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813432" y="1562791"/>
            <a:ext cx="30283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 พฤศจิกายน   </a:t>
            </a:r>
            <a:r>
              <a:rPr lang="en-US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2568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59398" y="2208535"/>
            <a:ext cx="7466455" cy="1576528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1FA9ABB-6445-431D-B8E8-C48401C2E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91" y="3456630"/>
            <a:ext cx="7462503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th-TH" altLang="th-TH" sz="1600" b="0" dirty="0">
              <a:solidFill>
                <a:srgbClr val="1D2129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h-TH" altLang="th-TH" sz="1600" i="0" u="none" strike="noStrike" cap="none" normalizeH="0" baseline="0" dirty="0">
              <a:ln>
                <a:noFill/>
              </a:ln>
              <a:solidFill>
                <a:srgbClr val="1D2129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sp>
        <p:nvSpPr>
          <p:cNvPr id="31" name="กล่องข้อความ 30">
            <a:extLst>
              <a:ext uri="{FF2B5EF4-FFF2-40B4-BE49-F238E27FC236}">
                <a16:creationId xmlns:a16="http://schemas.microsoft.com/office/drawing/2014/main" id="{9031B553-638A-4F93-8ECB-860404EA1286}"/>
              </a:ext>
            </a:extLst>
          </p:cNvPr>
          <p:cNvSpPr txBox="1"/>
          <p:nvPr/>
        </p:nvSpPr>
        <p:spPr>
          <a:xfrm>
            <a:off x="130716" y="2070819"/>
            <a:ext cx="7418493" cy="2055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           </a:t>
            </a:r>
          </a:p>
          <a:p>
            <a:pPr algn="l"/>
            <a:r>
              <a:rPr lang="th-TH" sz="18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         </a:t>
            </a:r>
            <a:r>
              <a:rPr lang="th-TH" sz="18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วันศุกร์ที่ 21 พฤศจิกายน 2568 ต้อนรับ พลอากาศเอก จอม รุ่งสว่าง องคมนตรี รองประธานกรรมการติดตามและขับเคลื่อนโครงการอันเนื่องมาจากพระราชดำริ ในเขตพื้นที่จังหวัดบุรีรัมย์ โครงการปรับปรุงและขุดลอกหน้าฝายบ้านหนองเรือและโครงการก่อสร้างสถาน</a:t>
            </a:r>
            <a:r>
              <a:rPr lang="th-TH" sz="1800" b="0" i="0" dirty="0" err="1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นี</a:t>
            </a:r>
            <a:r>
              <a:rPr lang="th-TH" sz="1800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สูบน้ำด้วยไฟฟ้าพร้อมระบบส่งน้ำบ้านหนองเรือ ตำบลกู่สวนแตง อำเภอบ้านใหม่ไชยพจน์ จังหวัด</a:t>
            </a:r>
            <a:r>
              <a:rPr lang="th-TH" sz="1800" b="0" i="0" dirty="0">
                <a:effectLst/>
                <a:latin typeface="Segoe UI Historic" panose="020B0502040204020203" pitchFamily="34" charset="0"/>
              </a:rPr>
              <a:t>บุรีรัมย์  </a:t>
            </a:r>
            <a:r>
              <a:rPr lang="th-TH" sz="1800" b="1" i="0" u="none" strike="noStrike" dirty="0">
                <a:effectLst/>
                <a:latin typeface="inheri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#ความทรงจำจะอยู่ในใจเราตลอดไป</a:t>
            </a:r>
            <a:r>
              <a:rPr lang="th-TH" sz="1800" b="1" i="0" u="none" strike="noStrike" dirty="0">
                <a:effectLst/>
                <a:latin typeface="inherit"/>
              </a:rPr>
              <a:t>  </a:t>
            </a:r>
            <a:r>
              <a:rPr lang="th-TH" sz="1800" b="1" i="0" u="none" strike="noStrike" dirty="0">
                <a:effectLst/>
                <a:latin typeface="inheri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#น้อมสำนึกในพระมหากรุณาธิคุณอันหาที่สุดไม่</a:t>
            </a:r>
            <a:endParaRPr lang="th-TH" sz="1800" b="0" i="0" dirty="0">
              <a:effectLst/>
              <a:latin typeface="Segoe UI Historic" panose="020B0502040204020203" pitchFamily="34" charset="0"/>
            </a:endParaRPr>
          </a:p>
          <a:p>
            <a:r>
              <a:rPr lang="th-TH" sz="1800" i="0" dirty="0">
                <a:solidFill>
                  <a:srgbClr val="080809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 descr="รูปภาพประกอบด้วย กลางแจ้ง, เสื้อผ้า, เครื่องแบบทหาร, ค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02B93D71-ADBA-42FE-9571-B9BDBEAE13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" y="3862364"/>
            <a:ext cx="2559916" cy="2932764"/>
          </a:xfrm>
          <a:prstGeom prst="rect">
            <a:avLst/>
          </a:prstGeom>
        </p:spPr>
      </p:pic>
      <p:pic>
        <p:nvPicPr>
          <p:cNvPr id="11" name="รูปภาพ 10" descr="รูปภาพประกอบด้วย เสื้อผ้า, คน, ไมโครโฟน, ใบหน้าของมนุษย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D09BE83-7598-4A8A-8039-53DDC28B32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97" y="3902190"/>
            <a:ext cx="2566001" cy="2848019"/>
          </a:xfrm>
          <a:prstGeom prst="rect">
            <a:avLst/>
          </a:prstGeom>
        </p:spPr>
      </p:pic>
      <p:pic>
        <p:nvPicPr>
          <p:cNvPr id="27" name="รูปภาพ 26" descr="รูปภาพประกอบด้วย เสื้อผ้า, คน, ชาย, รองเท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32DD2AA-7701-441D-AFE5-40458A8E64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1" y="3892676"/>
            <a:ext cx="2405212" cy="2932763"/>
          </a:xfrm>
          <a:prstGeom prst="rect">
            <a:avLst/>
          </a:prstGeom>
        </p:spPr>
      </p:pic>
      <p:pic>
        <p:nvPicPr>
          <p:cNvPr id="32" name="รูปภาพ 31" descr="รูปภาพประกอบด้วย เสื้อผ้า, คน, ชาย, กลุ่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65DFDC90-316F-42D3-B88D-029B51B1D2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82" y="6771719"/>
            <a:ext cx="2566001" cy="3045520"/>
          </a:xfrm>
          <a:prstGeom prst="rect">
            <a:avLst/>
          </a:prstGeom>
        </p:spPr>
      </p:pic>
      <p:pic>
        <p:nvPicPr>
          <p:cNvPr id="34" name="รูปภาพ 33" descr="รูปภาพประกอบด้วย ชาย, กลางแจ้ง, คน, ท้องฟ้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022A5160-57F4-47B7-8CDC-6CC8A11A30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228" y="6771719"/>
            <a:ext cx="2566001" cy="3038487"/>
          </a:xfrm>
          <a:prstGeom prst="rect">
            <a:avLst/>
          </a:prstGeom>
        </p:spPr>
      </p:pic>
      <p:pic>
        <p:nvPicPr>
          <p:cNvPr id="36" name="รูปภาพ 35" descr="รูปภาพประกอบด้วย กลางแจ้ง, ข้อความ, ท้องฟ้า, เมฆ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AD26F835-8CAE-4BC6-A771-EC2F52ED68D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39" y="6850951"/>
            <a:ext cx="2439035" cy="297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9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2656</TotalTime>
  <Words>250</Words>
  <Application>Microsoft Office PowerPoint</Application>
  <PresentationFormat>กำหนดเอง</PresentationFormat>
  <Paragraphs>23</Paragraphs>
  <Slides>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</vt:i4>
      </vt:variant>
    </vt:vector>
  </HeadingPairs>
  <TitlesOfParts>
    <vt:vector size="9" baseType="lpstr">
      <vt:lpstr>Segoe UI Historic</vt:lpstr>
      <vt:lpstr>TH SarabunPSK</vt:lpstr>
      <vt:lpstr>Calibri</vt:lpstr>
      <vt:lpstr>inherit</vt:lpstr>
      <vt:lpstr>Arial</vt:lpstr>
      <vt:lpstr>Calibri Light</vt:lpstr>
      <vt:lpstr>Office Theme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tussawan wicha</cp:lastModifiedBy>
  <cp:revision>234</cp:revision>
  <cp:lastPrinted>2026-04-22T08:40:19Z</cp:lastPrinted>
  <dcterms:created xsi:type="dcterms:W3CDTF">2019-11-10T02:56:05Z</dcterms:created>
  <dcterms:modified xsi:type="dcterms:W3CDTF">2026-04-22T08:40:23Z</dcterms:modified>
</cp:coreProperties>
</file>