
<file path=[Content_Types].xml><?xml version="1.0" encoding="utf-8"?>
<Types xmlns="http://schemas.openxmlformats.org/package/2006/content-types">
  <Default Extension="crdownload" ContentType="image/jpeg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7" r:id="rId2"/>
    <p:sldId id="278" r:id="rId3"/>
  </p:sldIdLst>
  <p:sldSz cx="7559675" cy="10691813"/>
  <p:notesSz cx="6884988" cy="100187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Segoe UI Historic" panose="020B0502040204020203" pitchFamily="34" charset="0"/>
      <p:regular r:id="rId10"/>
    </p:embeddedFont>
    <p:embeddedFont>
      <p:font typeface="TH SarabunIT๙" panose="020B0500040200020003" pitchFamily="34" charset="-34"/>
      <p:regular r:id="rId11"/>
      <p:bold r:id="rId12"/>
      <p:italic r:id="rId13"/>
      <p:boldItalic r:id="rId14"/>
    </p:embeddedFont>
    <p:embeddedFont>
      <p:font typeface="TH SarabunPSK" panose="020B0500040200020003" pitchFamily="34" charset="-34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29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crdownload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crdownload"/><Relationship Id="rId7" Type="http://schemas.openxmlformats.org/officeDocument/2006/relationships/image" Target="../media/image12.crdownload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817527" y="163086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1781687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237200" y="-163501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80179"/>
            <a:ext cx="7559675" cy="81163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endParaRPr lang="th-TH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</a:t>
            </a:r>
            <a:r>
              <a:rPr lang="th-TH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813432" y="-218896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22047" y="26774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31432" y="686864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4101215" y="1012736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42449" y="1092680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มกราคม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1554345"/>
            <a:ext cx="7466455" cy="8325834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44" y="9949530"/>
            <a:ext cx="715454" cy="715454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31" y="-463060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36591" y="9880179"/>
            <a:ext cx="712856" cy="712856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46610" y="2238297"/>
            <a:ext cx="7418493" cy="39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กล่องข้อความ 29">
            <a:extLst>
              <a:ext uri="{FF2B5EF4-FFF2-40B4-BE49-F238E27FC236}">
                <a16:creationId xmlns:a16="http://schemas.microsoft.com/office/drawing/2014/main" id="{815AFF22-E95C-4293-BE54-E2DDB21BD709}"/>
              </a:ext>
            </a:extLst>
          </p:cNvPr>
          <p:cNvSpPr txBox="1"/>
          <p:nvPr/>
        </p:nvSpPr>
        <p:spPr>
          <a:xfrm>
            <a:off x="107353" y="1618184"/>
            <a:ext cx="73577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วันที่ 6 สิงหาคม 2569   องค์การบริหารส่วนตำบลกู่สวนแตงได้รับการตรวจสอบจากเจ้าหน้าที่สำนักงาน ป.ป.ช. ภาค 3 ลงพื้นที่ติดตาม เรื่องที่ปรากฎเป็นข่าวในสื่อโซ</a:t>
            </a:r>
            <a:r>
              <a:rPr lang="th-TH" sz="18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เชี</a:t>
            </a:r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ยลมีเดีย กรณี </a:t>
            </a:r>
          </a:p>
          <a:p>
            <a:pPr algn="just"/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📌โครงการก่อสร้างประปาบาดาลหอถังสูง บ้านประดู่ หมู่ที่ ๙ ตำบลกู่สวนแตง อำเภอบ้านใหม่ไชยพจน์ จังหวัดบุรีรัมย์ ว่าโครงการดังกล่าวก่อสร้างเสร็จตั้งแต่ พฤศจิกายน 2568 แต่ประชาชนไม่สามารถใช้น้ำประปาได้ จากโครงการดังกล่าว  เนื่องจากงานก่อสร้างล่าช้า องค์การบริหารส่วนตำบลได้ปรับผู้รับจ้างจำนวน 55 วัน งานแล้วเสร็จในเดือนมกราคม 2569 เบิกจ่ายในเดือนกุมภาพันธ์ 2569 จากนั้นองค์การบริหารส่วนตำบลได้รับแจ้งจากคณะกรรมการประปาหมู่บ้านว่าน้ำไม่ไหล องค์การบริหารส่วนตำบลกู่สวนแตง ไม่ได้นิ่งนอนใจเข้าตรวจสอบและแจ้งผู้รับจ้างมาแก้ไขหลายครั้งโดยเจาะบ่อบาดาลให้ลึกเพิ่มอีก 2 บ่อ ได้ตรวจสอบแล้วว่ามีน้ำเพียงพอเมื่อเดือนมิถุนายน 2569   แจ้งผู้รับจากมาเชื่อมต่อท่อส่งน้ำและระบบไฟฟ้าไปยังหอถังสูงระยะทาง 215 เมตร  ซึ่งใช้เวลาในการก่อสร้าง(ผู้รับจ้างเป็นผู้รับผิดชอบค่าใช้จ่ายทั้งหมด)ปัจจุบันได้จ่ายน้ำให้ประชาชนใช้น้ำเป็นปกติแล้ว </a:t>
            </a:r>
          </a:p>
          <a:p>
            <a:pPr algn="just"/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#หมายเหตุ  เนื่องจากพื้นที่ก่อสร้างเป็นโคกสาธารณะเป็นที่ตั้งที่ทำการ อบต.กู่สวนแตงโดยสภาพพื้นที่มีการก่อสร้างระบบประปาบาดาลจากหมู่บ้านต่างๆ และโรงผลิตน้ำดื่ม หลายหมู่บ้าน เช่น หมู่ที่ ๗ บ้านโคกจิกน้อย หมู่ที่ ๘ บ้านหนองเรือ หมู่ที่ ๑๒ บ้านหลุมทุ่ม และโรงผลิตน้ำดื่มของ หมู่ที่ ๙ บ้านประดู่ ระบบประปาเพื่อการเกษตรบ้านประดู่จำนวน 2 แห่ง  สาเหตุจากภัยแล้ง ด้วยปริมาณการใช้น้ำจำนวนเพิ่มมากขึ้น</a:t>
            </a:r>
          </a:p>
          <a:p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#อบต.กู่สวนแตงขอโทษประชาชนบ้านประดู่จากเหตุการณ์ดังกล่าว</a:t>
            </a:r>
          </a:p>
          <a:p>
            <a:r>
              <a:rPr lang="th-TH" sz="18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#ขอขอบคุณเจ้าหน้าที่จากสำนักงาน ป.ป.ช. ภาค 3 จังหวัดนครราชสีมา ที่ให้คำแนะนำอันเป็นประโยชน์ องค์การบริหารส่วนตำบลกู่สวนแตงพร้อมนำมาแก้ไขเพื่อประโยชน์ของประชาชนชาวตำบลกู่สวนแตงต่อไป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A6BCE6C0-F738-40EC-8A3C-AAD458730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66" y="6488849"/>
            <a:ext cx="2606608" cy="3292552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ข้อความ, ในร่ม, เฟอร์นิเจอร์, เสื้อผ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EF2604B-1ECA-4C99-A63F-9DE65FCCCD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23" y="6465886"/>
            <a:ext cx="2376978" cy="3284664"/>
          </a:xfrm>
          <a:prstGeom prst="rect">
            <a:avLst/>
          </a:prstGeom>
        </p:spPr>
      </p:pic>
      <p:pic>
        <p:nvPicPr>
          <p:cNvPr id="16" name="รูปภาพ 15" descr="รูปภาพประกอบด้วย ข้อความ, เสื้อผ้า, ใบหน้าของมนุษย์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1A37612-E281-4CE7-BE56-D2117061FC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052" y="6488849"/>
            <a:ext cx="2349246" cy="328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0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กลางแจ้ง, หญ้า, เสื้อผ้า, ต้น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FDD0D3F-4E72-42DF-92A1-D1FB85429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55" y="199701"/>
            <a:ext cx="3521982" cy="3497088"/>
          </a:xfrm>
        </p:spPr>
      </p:pic>
      <p:pic>
        <p:nvPicPr>
          <p:cNvPr id="7" name="รูปภาพ 6" descr="รูปภาพประกอบด้วย กลางแจ้ง, คน, เสื้อผ้า, ปลู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BE5490FF-BE14-46D7-AC45-3BCE9438E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151" y="199701"/>
            <a:ext cx="3521984" cy="3497088"/>
          </a:xfrm>
          <a:prstGeom prst="rect">
            <a:avLst/>
          </a:prstGeom>
        </p:spPr>
      </p:pic>
      <p:pic>
        <p:nvPicPr>
          <p:cNvPr id="9" name="รูปภาพ 8" descr="รูปภาพประกอบด้วย เสื้อผ้า, กลางแจ้ง, คน, พื้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A039B8E-9A36-402F-9194-3610CCD9B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53" y="3696789"/>
            <a:ext cx="3521981" cy="3426219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กลางแจ้ง, ท้องฟ้า, หญ้า, ต้น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58DBB39-4E4F-4326-8647-8F145943F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152" y="3735978"/>
            <a:ext cx="3521984" cy="3400093"/>
          </a:xfrm>
          <a:prstGeom prst="rect">
            <a:avLst/>
          </a:prstGeom>
        </p:spPr>
      </p:pic>
      <p:pic>
        <p:nvPicPr>
          <p:cNvPr id="19" name="รูปภาพ 18" descr="รูปภาพประกอบด้วย กลางแจ้ง, หญ้า, คน, ท้องฟ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A397025-335B-4F40-88F2-639845A30A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78" y="7209259"/>
            <a:ext cx="3521984" cy="3243664"/>
          </a:xfrm>
          <a:prstGeom prst="rect">
            <a:avLst/>
          </a:prstGeom>
        </p:spPr>
      </p:pic>
      <p:pic>
        <p:nvPicPr>
          <p:cNvPr id="24" name="รูปภาพ 23" descr="รูปภาพประกอบด้วย กลางแจ้ง, หญ้า, ต้นไม้, ปลู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FF186507-F35A-44FA-BD6B-175D6DD5E0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54" y="7193877"/>
            <a:ext cx="3521980" cy="324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73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2586</TotalTime>
  <Words>385</Words>
  <Application>Microsoft Office PowerPoint</Application>
  <PresentationFormat>กำหนดเอง</PresentationFormat>
  <Paragraphs>15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Arial</vt:lpstr>
      <vt:lpstr>Calibri Light</vt:lpstr>
      <vt:lpstr>TH SarabunIT๙</vt:lpstr>
      <vt:lpstr>Segoe UI Historic</vt:lpstr>
      <vt:lpstr>Calibri</vt:lpstr>
      <vt:lpstr>TH SarabunPSK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234</cp:revision>
  <cp:lastPrinted>2026-08-13T08:47:38Z</cp:lastPrinted>
  <dcterms:created xsi:type="dcterms:W3CDTF">2019-11-10T02:56:05Z</dcterms:created>
  <dcterms:modified xsi:type="dcterms:W3CDTF">2026-08-13T09:18:23Z</dcterms:modified>
</cp:coreProperties>
</file>