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7" r:id="rId2"/>
    <p:sldId id="283" r:id="rId3"/>
    <p:sldId id="284" r:id="rId4"/>
    <p:sldId id="289" r:id="rId5"/>
  </p:sldIdLst>
  <p:sldSz cx="7559675" cy="10691813"/>
  <p:notesSz cx="6735763" cy="9866313"/>
  <p:embeddedFontLst>
    <p:embeddedFont>
      <p:font typeface="Segoe UI Historic" panose="020B0502040204020203" pitchFamily="34" charset="0"/>
      <p:regular r:id="rId6"/>
    </p:embeddedFont>
    <p:embeddedFont>
      <p:font typeface="TH SarabunPSK" panose="020B0500040200020003" pitchFamily="34" charset="-34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6784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 สิงหาคม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2168192"/>
            <a:ext cx="7466455" cy="7256395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572" y="2273710"/>
            <a:ext cx="7116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th-TH" alt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กิจกรรมปล่อยพันธุ์ปลา โครงการอนุรักษ์ทรัพยากรธรรชาติและสิ่งแวดล้อม</a:t>
            </a:r>
            <a:endParaRPr kumimoji="0" lang="en-US" altLang="th-TH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80601" y="2667737"/>
            <a:ext cx="7418493" cy="130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 </a:t>
            </a:r>
            <a:r>
              <a:rPr lang="th-TH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18 สิงหาคม 2569 </a:t>
            </a:r>
            <a:r>
              <a:rPr lang="th-TH" sz="20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  <a:r>
              <a:rPr lang="th-TH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จัดกิจกรรมปล่อยพันธุ์ปลา โครงการอนุรักษ์ทรัพยากรธรรชาติและสิ่งแวดล้อม ที่วัดบ้านทุ่ม หมู่ที่4  ตำบลกู่สวนแตง  อำเภอบ้านใหม่ไชยพจน์ จังหวัดบุรีรัมย์  คณะผู้บริหาร สมาชิก อบต. ผู้นำชุมชน ประชาชน ร่วมกันปล่อยพันธุ์ปลาลงสระน้ำประจำหมู่บ้าน เพื่อขยายพันธุ์ปลาอ</a:t>
            </a:r>
            <a:r>
              <a:rPr kumimoji="0" lang="th-TH" sz="1960" b="0" i="0" u="none" strike="noStrike" kern="1200" cap="none" spc="0" normalizeH="0" baseline="0" noProof="0" dirty="0">
                <a:ln>
                  <a:noFill/>
                </a:ln>
                <a:solidFill>
                  <a:srgbClr val="080809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นุรักษ์ทรัพยากรธรรชาติและสิ่งแวดล้อม ต่อไป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3AC7314-536D-425C-A451-D5BBF8E754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2" y="3930642"/>
            <a:ext cx="2436593" cy="2621878"/>
          </a:xfrm>
          <a:prstGeom prst="rect">
            <a:avLst/>
          </a:prstGeom>
        </p:spPr>
      </p:pic>
      <p:pic>
        <p:nvPicPr>
          <p:cNvPr id="30" name="รูปภาพ 29" descr="รูปภาพประกอบด้วย เสื้อผ้า, กลางแจ้ง, คน, ต้น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F28AFDD7-D3CB-4ECE-AEE7-FF74C0DC2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42" y="3940389"/>
            <a:ext cx="2436593" cy="2657960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B6F93C0-CB12-6302-05BA-07B3547FC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853" y="3959544"/>
            <a:ext cx="2426249" cy="2657960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C71AA4A1-2138-B8AE-3670-39FE19A2D3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2" y="6552521"/>
            <a:ext cx="2426249" cy="2804777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3B2B4AB1-6973-62B9-18A0-5554EA079D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15" y="6552522"/>
            <a:ext cx="2509080" cy="2804777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6CA93DA4-C685-C7E2-99C1-D15E6E3212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853" y="6586621"/>
            <a:ext cx="2426250" cy="277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0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646741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51214" y="437887"/>
            <a:ext cx="4808461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229692"/>
            <a:ext cx="7559675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สิงหาคม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2168193"/>
            <a:ext cx="7466455" cy="746261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CE357D76-46B0-4FE2-9173-7C13715061D8}"/>
              </a:ext>
            </a:extLst>
          </p:cNvPr>
          <p:cNvSpPr txBox="1"/>
          <p:nvPr/>
        </p:nvSpPr>
        <p:spPr>
          <a:xfrm>
            <a:off x="46610" y="2295365"/>
            <a:ext cx="7440295" cy="99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        วันที่ 20  สิงหาคม  2569    องค์การบริหารส่วนตำบลกู่สวนแตง และโรงพยาบาลส่งเสริมสุขภาพตำบล       บ้านบาก  เข้ารับมอบเกียรติบัตร รางวัล "ชมรมผู้สูงอายุคุณภาพ ด้านสุขภาพ ดีเด่น" ระดับจังหวัด  ประจำปี 2569 (ชมรมผู้สูงอายุตำบลกู่สวนแตง)</a:t>
            </a:r>
          </a:p>
        </p:txBody>
      </p:sp>
      <p:pic>
        <p:nvPicPr>
          <p:cNvPr id="7" name="รูปภาพ 6" descr="รูปภาพประกอบด้วย เสื้อผ้า, คน, ข้อความ, ชาย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658716B-E880-452F-A556-F7595087F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85" y="6082154"/>
            <a:ext cx="3661332" cy="3479362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คน, ในร่ม, ผนั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59D7062-CFCE-4740-BD73-9BC8DEC39C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757" y="6098109"/>
            <a:ext cx="3661333" cy="3479362"/>
          </a:xfrm>
          <a:prstGeom prst="rect">
            <a:avLst/>
          </a:prstGeom>
        </p:spPr>
      </p:pic>
      <p:pic>
        <p:nvPicPr>
          <p:cNvPr id="3" name="รูปภาพ 2" descr="รูปภาพประกอบด้วย ข้อความ, กรอบรูป, พิพิธภัณฑ์, สัญญาณ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BA3DD53-95D0-48D0-A684-AF8BF3108E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11497" r="7284" b="6897"/>
          <a:stretch/>
        </p:blipFill>
        <p:spPr>
          <a:xfrm>
            <a:off x="2043707" y="3343174"/>
            <a:ext cx="3707069" cy="26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3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646741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51214" y="437887"/>
            <a:ext cx="4808461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33823" y="-229692"/>
            <a:ext cx="7523256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</a:t>
            </a: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อำเภอบ้านใหม่ไชยพจน์    จังหวัดบรีรัมย์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000" b="1" i="0" u="none" strike="noStrike" kern="1200" cap="none" spc="0" normalizeH="0" baseline="0" noProof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ข่าวประชาสัมพันธ์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t>อำเภอบ้านใหม่ไชยพจน์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ฉบับที่เดือน สิงหาคม  </a:t>
            </a: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2569</a:t>
            </a:r>
            <a:endParaRPr kumimoji="0" lang="th-TH" sz="24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200" b="1" i="0" u="none" strike="noStrike" kern="1200" cap="none" spc="0" normalizeH="0" baseline="0" noProof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2168193"/>
            <a:ext cx="7466455" cy="746261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36591" y="2235361"/>
            <a:ext cx="33752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พิธีทำบุญตักบาตร 12 สิงหาคม 2569</a:t>
            </a:r>
            <a:endParaRPr kumimoji="0" lang="en-US" altLang="th-T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2994966"/>
            <a:ext cx="7462503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8080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วันอังคารที่ 12 สิงหาคม 2569 เวลา 09.00น.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องค์การบริหารส่วนตำบลกู่สวนแตงร่วมกิจกรรมพิธีทำบุญตักบาตรข้าวสารอาหารแห้ง เพื่อถวายเป็นราชกุศลสมเด็จพระนางเจ้าสิริกิติ์ พระบรมราชินีนาถ พระบรมราชชนนีพันปีหลวง  เนื่องในวันคล้ายพระราชสมภพ ประจำปี 2569</a:t>
            </a:r>
            <a:endParaRPr kumimoji="0" lang="th-TH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151" y="178440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0CAA761-9147-8095-F92C-DC6A858CA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1" y="4189299"/>
            <a:ext cx="2421079" cy="2693228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C0650A0-C774-7DD9-0BFF-ED016248CB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7427" y="4189299"/>
            <a:ext cx="2493200" cy="2679108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AD679F58-BB07-D221-010E-8E684F82DE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1" y="6932333"/>
            <a:ext cx="2417924" cy="2698476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B81E56B0-B015-80C3-378A-CDC98C23D1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974" y="4189299"/>
            <a:ext cx="2329301" cy="2693228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04361C2-49AC-1CE1-93F7-0F611E0BF5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66" y="6934539"/>
            <a:ext cx="2548695" cy="2698476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5E330B23-10D1-B683-97B5-633753C9B4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305" y="6948265"/>
            <a:ext cx="2329302" cy="264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D0B1F-6267-CE83-8C10-CC60B4FBE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8248906A-9603-BBC8-F1F1-6DC0A58DFFE4}"/>
              </a:ext>
            </a:extLst>
          </p:cNvPr>
          <p:cNvSpPr/>
          <p:nvPr/>
        </p:nvSpPr>
        <p:spPr>
          <a:xfrm>
            <a:off x="0" y="9646741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82467E59-C291-4F05-D0E1-03A6941ECB93}"/>
              </a:ext>
            </a:extLst>
          </p:cNvPr>
          <p:cNvSpPr/>
          <p:nvPr/>
        </p:nvSpPr>
        <p:spPr>
          <a:xfrm>
            <a:off x="2751214" y="437887"/>
            <a:ext cx="4774639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277B5F48-1FBF-EBE8-BA33-FC1CD3E2CE47}"/>
              </a:ext>
            </a:extLst>
          </p:cNvPr>
          <p:cNvSpPr/>
          <p:nvPr/>
        </p:nvSpPr>
        <p:spPr>
          <a:xfrm>
            <a:off x="33822" y="-229692"/>
            <a:ext cx="7479243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3EC68F3D-4AAA-5159-8AAE-474C2D153ACD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E62FD177-7C6C-E253-0171-99A9EB27B707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</a:t>
            </a: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อำเภอบ้านใหม่ไชยพจน์    จังหวัดบรีรัมย์  </a:t>
            </a:r>
          </a:p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000" b="1" i="0" u="none" strike="noStrike" kern="1200" cap="none" spc="0" normalizeH="0" baseline="0" noProof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C286FB48-20FC-6A4E-1CE5-C080CA11A9D6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ข่าวประชาสัมพันธ์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96FEDC21-A27E-8D23-1BF9-8875D45ECBF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25954A12-34CD-8914-27AB-A742B03AB0D7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t>อำเภอบ้านใหม่ไชยพจน์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F80C4048-5452-3626-CFA5-F97B9B7537F5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1B6C86B3-DD5F-BED5-5394-E19A2F98567C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ฉบับที่เดือน สิงหาคม  </a:t>
            </a: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2569</a:t>
            </a:r>
            <a:endParaRPr kumimoji="0" lang="th-TH" sz="24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183ED308-6136-B265-C40F-ED1600A764B5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200" b="1" i="0" u="none" strike="noStrike" kern="1200" cap="none" spc="0" normalizeH="0" baseline="0" noProof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483DF0A1-51C4-B407-7A91-D908539F09B1}"/>
              </a:ext>
            </a:extLst>
          </p:cNvPr>
          <p:cNvSpPr/>
          <p:nvPr/>
        </p:nvSpPr>
        <p:spPr>
          <a:xfrm>
            <a:off x="46610" y="2168193"/>
            <a:ext cx="7466455" cy="746261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F576643-BEA2-EACE-6986-0EE806E16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A7DE84A-2597-ADCC-6035-7E002C7D9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3F6CE40-DD82-245E-6C5B-536DCD2E4F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006E683-2C4B-41D6-AA9D-DBE3CBB80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326" y="2316118"/>
            <a:ext cx="7462503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80809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วัน</a:t>
            </a:r>
            <a:r>
              <a:rPr lang="th-TH" sz="2000" dirty="0">
                <a:solidFill>
                  <a:srgbClr val="08080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ศุกร์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80809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ที่ 28 สิงหาคม 2569 เวลา 09.00น.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องค์การบริหารส่วนตำบลกู่สวนแตง  เข้ารับโล่เกียรติยศ           จากนาย</a:t>
            </a:r>
            <a:r>
              <a:rPr kumimoji="0" lang="th-TH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ปิ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ยะ  </a:t>
            </a:r>
            <a:r>
              <a:rPr kumimoji="0" lang="th-TH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ปิจ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นำ  ผู้ว่าราชการจังหวัดบุรีรัมย์  มอบโล่ให้องค์การบริหารส่วนตำบลกู่สวนแตง  เป็นตำบล       ที่มีผลการดำเนินงานขับเคลื่อนการแก้ไขปัญหาเด็กและเยาวชนนอกระบบการศึกษา  “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Thailand Zero Dropout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” จังหวัดบุรีรัมย์  บรรลุตามเป้าหมาย  ประจำปี 2569 </a:t>
            </a:r>
            <a:endParaRPr kumimoji="0" lang="th-TH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altLang="th-TH" sz="1600" b="0" i="0" u="none" strike="noStrike" kern="1200" cap="none" spc="0" normalizeH="0" baseline="0" noProof="0" dirty="0">
              <a:ln>
                <a:noFill/>
              </a:ln>
              <a:solidFill>
                <a:srgbClr val="1D2129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B55447A-1A26-222D-B3D0-AB9A70D69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151" y="178440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977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512A8CBB-62F8-B346-EFB5-75A9E63C0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54A279D-79F5-9F2E-AF42-66081430D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80" y="3585248"/>
            <a:ext cx="3310211" cy="2931358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0FFC1769-2CFE-E7D5-CF71-65052FECB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9" y="6516606"/>
            <a:ext cx="2797262" cy="3078647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1A9D0E5E-8538-B63C-D7DC-E3CD7501D5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325" y="6554022"/>
            <a:ext cx="2746629" cy="306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7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3274</TotalTime>
  <Words>417</Words>
  <Application>Microsoft Office PowerPoint</Application>
  <PresentationFormat>กำหนดเอง</PresentationFormat>
  <Paragraphs>40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10" baseType="lpstr">
      <vt:lpstr>Calibri</vt:lpstr>
      <vt:lpstr>TH SarabunPSK</vt:lpstr>
      <vt:lpstr>Calibri Light</vt:lpstr>
      <vt:lpstr>Segoe UI Historic</vt:lpstr>
      <vt:lpstr>Arial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244</cp:revision>
  <cp:lastPrinted>2026-09-02T08:28:29Z</cp:lastPrinted>
  <dcterms:created xsi:type="dcterms:W3CDTF">2019-11-10T02:56:05Z</dcterms:created>
  <dcterms:modified xsi:type="dcterms:W3CDTF">2026-09-04T08:25:20Z</dcterms:modified>
</cp:coreProperties>
</file>