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89" r:id="rId2"/>
  </p:sldIdLst>
  <p:sldSz cx="7559675" cy="10691813"/>
  <p:notesSz cx="6888163" cy="100203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TH SarabunIT๙" panose="020B0500040200020003" pitchFamily="34" charset="-34"/>
      <p:regular r:id="rId9"/>
      <p:bold r:id="rId10"/>
      <p:italic r:id="rId11"/>
      <p:boldItalic r:id="rId12"/>
    </p:embeddedFont>
    <p:embeddedFont>
      <p:font typeface="TH SarabunPSK" panose="020B0500040200020003" pitchFamily="34" charset="-34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E00"/>
    <a:srgbClr val="F5A109"/>
    <a:srgbClr val="FFCF00"/>
    <a:srgbClr val="686600"/>
    <a:srgbClr val="9A9600"/>
    <a:srgbClr val="FFCE00"/>
    <a:srgbClr val="FFF600"/>
    <a:srgbClr val="FFCC00"/>
    <a:srgbClr val="F8F278"/>
    <a:srgbClr val="FFF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38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1" y="-30822"/>
            <a:ext cx="7557078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>
              <a:solidFill>
                <a:srgbClr val="00B0F0"/>
              </a:solidFill>
            </a:endParaRPr>
          </a:p>
        </p:txBody>
      </p:sp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5" y="1184104"/>
            <a:ext cx="7571363" cy="9586150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099581" y="8756533"/>
            <a:ext cx="427105" cy="1878296"/>
          </a:xfrm>
          <a:prstGeom prst="rect">
            <a:avLst/>
          </a:prstGeom>
          <a:solidFill>
            <a:srgbClr val="009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4078458" y="86713"/>
            <a:ext cx="3009052" cy="5635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cap="none" spc="0" dirty="0">
                <a:ln w="0"/>
                <a:solidFill>
                  <a:srgbClr val="504E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18054" y="9903200"/>
            <a:ext cx="7539024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28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5" y="622550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1042" y="1054321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385949" y="1493369"/>
            <a:ext cx="392718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523129" y="1589659"/>
            <a:ext cx="38008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ฉบับเดือน ตุลาคม  พ.ศ.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32341" y="2092661"/>
            <a:ext cx="7539024" cy="1574762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2B3FF67-DEB2-4B26-8303-35783B86E5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052" y="2305338"/>
            <a:ext cx="297979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th-TH" sz="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DDA09443-E1F1-4778-9F37-C2239905E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02" y="2031242"/>
            <a:ext cx="550249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altLang="th-TH" sz="1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ประชุมพนักงานประจำเดือน ตุลาคม  2567  </a:t>
            </a:r>
            <a:endParaRPr kumimoji="0" lang="en-US" altLang="th-TH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6B143D7F-5CE9-4C9D-8C6D-84EE0909B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02" y="2278387"/>
            <a:ext cx="719680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h-TH" altLang="th-TH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         นายบุญล้อม  ท่วม</a:t>
            </a:r>
            <a:r>
              <a:rPr kumimoji="0" lang="th-TH" altLang="th-TH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ไธ</a:t>
            </a:r>
            <a:r>
              <a:rPr kumimoji="0" lang="th-TH" altLang="th-TH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สง  นายกองค์การบริหารส่วนตำบลกู่สวนแตง  ประชุมพนักงานประจำเดือนตุลาคม2567 เพื่อชี้แจงแนวทางการคัดเลือกหมู่บ้านต้นแบบใน</a:t>
            </a:r>
            <a:r>
              <a:rPr kumimoji="0" lang="th-TH" altLang="th-TH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การทำ</a:t>
            </a:r>
            <a:r>
              <a:rPr kumimoji="0" lang="th-TH" altLang="th-TH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หมู่บ้านสีขาว  ต้านยาเสพติด   โดยการคักเลือกหมู่บ้านสีขาวและแต่งตั้งคณะกรรมในการปฏิบัติงานร่วมกัน ให้มีกิจกรรม     คัดกรอง มีกิจกรรมโดเด่น ระดับตำบลหารือกัน อาศัยความเข้มแข็งร่วมมือทั้งส่วน อปท. ผู้นำชุมชน รพ.สต. และส่วนกลางคอยสนับสนุนกิจกรรม และให้เสนอโครงการตามโคต้างบของแต่ละตำบล</a:t>
            </a:r>
            <a:endParaRPr kumimoji="0" lang="th-TH" alt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DC53D6E2-FEAD-4269-A10A-7403A3BE04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9" y="3724835"/>
            <a:ext cx="2600933" cy="3094496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8C21D2E8-8EBF-4B8F-B2DC-BB1783C5F4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224" y="3724836"/>
            <a:ext cx="2612628" cy="3114747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89241F0A-D25A-4D15-BD71-18E68D34AA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052" y="3714313"/>
            <a:ext cx="2359026" cy="3114747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E07BC48F-FDC0-4860-BC77-D0F5EFE479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451" y="6819331"/>
            <a:ext cx="2612628" cy="3069826"/>
          </a:xfrm>
          <a:prstGeom prst="rect">
            <a:avLst/>
          </a:prstGeom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0DD40A3B-968F-4863-9D8B-A8BBDC29E5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071" y="6811328"/>
            <a:ext cx="2505581" cy="3087192"/>
          </a:xfrm>
          <a:prstGeom prst="rect">
            <a:avLst/>
          </a:prstGeom>
        </p:spPr>
      </p:pic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FB87EEED-460F-413E-B403-EB2426C638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6" y="6801671"/>
            <a:ext cx="2617570" cy="30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58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3326</TotalTime>
  <Words>138</Words>
  <Application>Microsoft Office PowerPoint</Application>
  <PresentationFormat>กำหนดเอง</PresentationFormat>
  <Paragraphs>9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TH SarabunPSK</vt:lpstr>
      <vt:lpstr>Calibri</vt:lpstr>
      <vt:lpstr>TH SarabunIT๙</vt:lpstr>
      <vt:lpstr>Arial</vt:lpstr>
      <vt:lpstr>Calibri Light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Admin1</cp:lastModifiedBy>
  <cp:revision>277</cp:revision>
  <cp:lastPrinted>2024-10-03T09:29:50Z</cp:lastPrinted>
  <dcterms:created xsi:type="dcterms:W3CDTF">2019-11-10T02:56:05Z</dcterms:created>
  <dcterms:modified xsi:type="dcterms:W3CDTF">2024-10-25T08:54:58Z</dcterms:modified>
</cp:coreProperties>
</file>