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78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28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" y="285777"/>
            <a:ext cx="7597178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92050" y="693402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2629" y="710942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967" y="1280844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284679" y="1800763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968806" y="1803585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67234" y="2404825"/>
            <a:ext cx="746007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</a:p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องค์การบริหารส่วนตำบลกู่สวนแตงเข้าร่วมงาน กิจกรรมในวันนวมินทรมหาราชวันอาทิตย์ที่ ๑๓ ตุลาคม ๒๕๖๗  สถานที่ศาลาประชาคมอำเภอบ้านใหม่ไชพจน์   เพื่อน้อมระลึก</a:t>
            </a:r>
            <a:r>
              <a:rPr lang="th-TH" sz="1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พระบาทสมเด็จพระปรมินทรมหาภูมิพลอดุลยเดช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รัชกาลที่ ๙   เนื่องวันครบรอบสวรรคต </a:t>
            </a:r>
          </a:p>
          <a:p>
            <a:endParaRPr lang="th-TH" sz="1800" b="1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800" b="1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1" y="2426144"/>
            <a:ext cx="7527312" cy="1397579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89C5A1C-9A09-48DF-BF61-2D7EA7C335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0" y="3937418"/>
            <a:ext cx="2405281" cy="1927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0CC87035-EB88-4D6E-9EB6-C5DC24229D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27" y="3989695"/>
            <a:ext cx="2503245" cy="1875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3023B2D-CBAC-4ABB-8BA3-A2B96DD7E0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85703" y="3969682"/>
            <a:ext cx="2440712" cy="1895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AC2DD04-AF45-436F-A95E-23882C686B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" y="5956715"/>
            <a:ext cx="2427934" cy="1740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439310B9-DA95-4C9A-877A-BB4141568D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334" y="5948636"/>
            <a:ext cx="2503245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A4F8A51E-7FDA-4F04-BFD6-FE18EFB66B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01" y="5956464"/>
            <a:ext cx="2404814" cy="1740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AEF50531-FCF6-4453-BFCF-9D0BE70F67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39" y="7723615"/>
            <a:ext cx="1871957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1F9295B4-977C-459C-B574-9CB496378B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99" y="7717802"/>
            <a:ext cx="1853167" cy="1767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EF8B39B6-3910-416B-96F5-ECF01DD0BE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58" y="7743642"/>
            <a:ext cx="1748118" cy="1726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1693CC58-2585-4621-8854-D3916B4EDC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69" y="7717661"/>
            <a:ext cx="2006470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7993A205-E9ED-4941-BD95-EBB62D0D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61690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h-TH" altLang="th-TH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h-TH" altLang="th-TH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B2E8170-A73D-408C-AAA8-932D41414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61690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h-TH" altLang="th-TH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h-TH" altLang="th-TH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457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3325</TotalTime>
  <Words>91</Words>
  <Application>Microsoft Office PowerPoint</Application>
  <PresentationFormat>กำหนดเอง</PresentationFormat>
  <Paragraphs>10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TH SarabunPSK</vt:lpstr>
      <vt:lpstr>TH SarabunIT๙</vt:lpstr>
      <vt:lpstr>Calibri</vt:lpstr>
      <vt:lpstr>Arial</vt:lpstr>
      <vt:lpstr>Calibri Light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277</cp:revision>
  <cp:lastPrinted>2024-10-03T09:29:50Z</cp:lastPrinted>
  <dcterms:created xsi:type="dcterms:W3CDTF">2019-11-10T02:56:05Z</dcterms:created>
  <dcterms:modified xsi:type="dcterms:W3CDTF">2024-10-25T08:57:46Z</dcterms:modified>
</cp:coreProperties>
</file>