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3">
  <p:sldMasterIdLst>
    <p:sldMasterId id="2147483672" r:id="rId1"/>
  </p:sldMasterIdLst>
  <p:sldIdLst>
    <p:sldId id="293" r:id="rId2"/>
  </p:sldIdLst>
  <p:sldSz cx="7559675" cy="10691813"/>
  <p:notesSz cx="6888163" cy="100203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TH SarabunIT๙" panose="020B0500040200020003" pitchFamily="34" charset="-34"/>
      <p:regular r:id="rId9"/>
      <p:bold r:id="rId10"/>
      <p:italic r:id="rId11"/>
      <p:boldItalic r:id="rId12"/>
    </p:embeddedFont>
    <p:embeddedFont>
      <p:font typeface="TH SarabunPSK" panose="020B0500040200020003" pitchFamily="34" charset="-34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39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478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1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0957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69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435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17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1914" algn="l" defTabSz="497739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4E00"/>
    <a:srgbClr val="F5A109"/>
    <a:srgbClr val="FFCF00"/>
    <a:srgbClr val="686600"/>
    <a:srgbClr val="9A9600"/>
    <a:srgbClr val="FFCE00"/>
    <a:srgbClr val="FFF600"/>
    <a:srgbClr val="FFCC00"/>
    <a:srgbClr val="F8F278"/>
    <a:srgbClr val="FFF9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61" autoAdjust="0"/>
    <p:restoredTop sz="94660"/>
  </p:normalViewPr>
  <p:slideViewPr>
    <p:cSldViewPr snapToGrid="0">
      <p:cViewPr varScale="1">
        <p:scale>
          <a:sx n="71" d="100"/>
          <a:sy n="71" d="100"/>
        </p:scale>
        <p:origin x="28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font" Target="fonts/font13.fntdata"/><Relationship Id="rId10" Type="http://schemas.openxmlformats.org/officeDocument/2006/relationships/font" Target="fonts/font8.fntdata"/><Relationship Id="rId19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68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01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18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0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66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30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98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46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1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4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11C4A-6570-406B-9573-FC48F1C3EB7F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568397-D369-44B5-A11D-F27068956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jpg"/><Relationship Id="rId5" Type="http://schemas.openxmlformats.org/officeDocument/2006/relationships/image" Target="../media/image4.pn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รูปภาพ 40">
            <a:extLst>
              <a:ext uri="{FF2B5EF4-FFF2-40B4-BE49-F238E27FC236}">
                <a16:creationId xmlns:a16="http://schemas.microsoft.com/office/drawing/2014/main" id="{36846EB7-5531-4093-8582-87EFD020B5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257" y="3779044"/>
            <a:ext cx="5217160" cy="313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รูปภาพ 43">
            <a:extLst>
              <a:ext uri="{FF2B5EF4-FFF2-40B4-BE49-F238E27FC236}">
                <a16:creationId xmlns:a16="http://schemas.microsoft.com/office/drawing/2014/main" id="{3C9A1D41-4999-47E5-B4E9-4AA4DF5C6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79" y="285777"/>
            <a:ext cx="7476219" cy="9587953"/>
          </a:xfrm>
          <a:prstGeom prst="rect">
            <a:avLst/>
          </a:prstGeom>
        </p:spPr>
      </p:pic>
      <p:sp>
        <p:nvSpPr>
          <p:cNvPr id="2" name="สี่เหลี่ยมผืนผ้า 1">
            <a:extLst>
              <a:ext uri="{FF2B5EF4-FFF2-40B4-BE49-F238E27FC236}">
                <a16:creationId xmlns:a16="http://schemas.microsoft.com/office/drawing/2014/main" id="{16617BEC-CFD5-4A39-828E-E3089860947C}"/>
              </a:ext>
            </a:extLst>
          </p:cNvPr>
          <p:cNvSpPr/>
          <p:nvPr/>
        </p:nvSpPr>
        <p:spPr>
          <a:xfrm>
            <a:off x="7144260" y="8540678"/>
            <a:ext cx="427105" cy="1878296"/>
          </a:xfrm>
          <a:prstGeom prst="rect">
            <a:avLst/>
          </a:prstGeom>
          <a:solidFill>
            <a:srgbClr val="036B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5" name="สี่เหลี่ยมผืนผ้า 44">
            <a:extLst>
              <a:ext uri="{FF2B5EF4-FFF2-40B4-BE49-F238E27FC236}">
                <a16:creationId xmlns:a16="http://schemas.microsoft.com/office/drawing/2014/main" id="{1DA8363F-AAA7-4AB0-841E-682B85D52B39}"/>
              </a:ext>
            </a:extLst>
          </p:cNvPr>
          <p:cNvSpPr/>
          <p:nvPr/>
        </p:nvSpPr>
        <p:spPr>
          <a:xfrm>
            <a:off x="0" y="9474394"/>
            <a:ext cx="7557078" cy="94661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สี่เหลี่ยมผืนผ้า 12">
            <a:extLst>
              <a:ext uri="{FF2B5EF4-FFF2-40B4-BE49-F238E27FC236}">
                <a16:creationId xmlns:a16="http://schemas.microsoft.com/office/drawing/2014/main" id="{B339C911-306F-4D4A-AE02-A91A32276AA3}"/>
              </a:ext>
            </a:extLst>
          </p:cNvPr>
          <p:cNvSpPr/>
          <p:nvPr/>
        </p:nvSpPr>
        <p:spPr>
          <a:xfrm>
            <a:off x="2778108" y="437887"/>
            <a:ext cx="4816475" cy="563524"/>
          </a:xfrm>
          <a:prstGeom prst="rect">
            <a:avLst/>
          </a:prstGeom>
          <a:solidFill>
            <a:srgbClr val="1D25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แบบอิสระ: รูปร่าง 11">
            <a:extLst>
              <a:ext uri="{FF2B5EF4-FFF2-40B4-BE49-F238E27FC236}">
                <a16:creationId xmlns:a16="http://schemas.microsoft.com/office/drawing/2014/main" id="{BC498157-223A-4A1C-B58A-73F5EAD136B9}"/>
              </a:ext>
            </a:extLst>
          </p:cNvPr>
          <p:cNvSpPr/>
          <p:nvPr/>
        </p:nvSpPr>
        <p:spPr>
          <a:xfrm>
            <a:off x="0" y="-44154"/>
            <a:ext cx="7616807" cy="2402958"/>
          </a:xfrm>
          <a:custGeom>
            <a:avLst/>
            <a:gdLst>
              <a:gd name="connsiteX0" fmla="*/ 0 w 7559675"/>
              <a:gd name="connsiteY0" fmla="*/ 0 h 2488019"/>
              <a:gd name="connsiteX1" fmla="*/ 7559675 w 7559675"/>
              <a:gd name="connsiteY1" fmla="*/ 0 h 2488019"/>
              <a:gd name="connsiteX2" fmla="*/ 7559675 w 7559675"/>
              <a:gd name="connsiteY2" fmla="*/ 765544 h 2488019"/>
              <a:gd name="connsiteX3" fmla="*/ 3253562 w 7559675"/>
              <a:gd name="connsiteY3" fmla="*/ 765544 h 2488019"/>
              <a:gd name="connsiteX4" fmla="*/ 3253562 w 7559675"/>
              <a:gd name="connsiteY4" fmla="*/ 804820 h 2488019"/>
              <a:gd name="connsiteX5" fmla="*/ 3248514 w 7559675"/>
              <a:gd name="connsiteY5" fmla="*/ 799677 h 2488019"/>
              <a:gd name="connsiteX6" fmla="*/ 1528292 w 7559675"/>
              <a:gd name="connsiteY6" fmla="*/ 2488019 h 2488019"/>
              <a:gd name="connsiteX7" fmla="*/ 0 w 7559675"/>
              <a:gd name="connsiteY7" fmla="*/ 2488019 h 2488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2488019">
                <a:moveTo>
                  <a:pt x="0" y="0"/>
                </a:moveTo>
                <a:lnTo>
                  <a:pt x="7559675" y="0"/>
                </a:lnTo>
                <a:lnTo>
                  <a:pt x="7559675" y="765544"/>
                </a:lnTo>
                <a:lnTo>
                  <a:pt x="3253562" y="765544"/>
                </a:lnTo>
                <a:lnTo>
                  <a:pt x="3253562" y="804820"/>
                </a:lnTo>
                <a:lnTo>
                  <a:pt x="3248514" y="799677"/>
                </a:lnTo>
                <a:lnTo>
                  <a:pt x="1528292" y="2488019"/>
                </a:lnTo>
                <a:lnTo>
                  <a:pt x="0" y="2488019"/>
                </a:lnTo>
                <a:close/>
              </a:path>
            </a:pathLst>
          </a:custGeom>
          <a:gradFill flip="none" rotWithShape="1">
            <a:gsLst>
              <a:gs pos="0">
                <a:srgbClr val="0364B0"/>
              </a:gs>
              <a:gs pos="49000">
                <a:srgbClr val="00B7E8"/>
              </a:gs>
              <a:gs pos="100000">
                <a:srgbClr val="00B7E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th-TH"/>
          </a:p>
        </p:txBody>
      </p:sp>
      <p:sp>
        <p:nvSpPr>
          <p:cNvPr id="19" name="สี่เหลี่ยมผืนผ้า 18">
            <a:extLst>
              <a:ext uri="{FF2B5EF4-FFF2-40B4-BE49-F238E27FC236}">
                <a16:creationId xmlns:a16="http://schemas.microsoft.com/office/drawing/2014/main" id="{64618E68-E4E7-4173-B5F1-25ABC09D9135}"/>
              </a:ext>
            </a:extLst>
          </p:cNvPr>
          <p:cNvSpPr/>
          <p:nvPr/>
        </p:nvSpPr>
        <p:spPr>
          <a:xfrm>
            <a:off x="0" y="9824759"/>
            <a:ext cx="7559675" cy="867054"/>
          </a:xfrm>
          <a:prstGeom prst="rect">
            <a:avLst/>
          </a:prstGeom>
          <a:gradFill>
            <a:gsLst>
              <a:gs pos="0">
                <a:srgbClr val="036BB5"/>
              </a:gs>
              <a:gs pos="51000">
                <a:srgbClr val="036BB5"/>
              </a:gs>
              <a:gs pos="100000">
                <a:srgbClr val="00B7E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   </a:t>
            </a:r>
          </a:p>
          <a:p>
            <a:pPr algn="ctr"/>
            <a:r>
              <a:rPr lang="th-TH" sz="1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</a:t>
            </a:r>
            <a:r>
              <a:rPr lang="th-TH" sz="2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อำ</a:t>
            </a:r>
            <a:r>
              <a:rPr lang="th-TH" sz="20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เภอบ้านใหม่ไชยพจน์    จังหวัดบรีรัมย์  </a:t>
            </a:r>
            <a:endParaRPr lang="th-TH" dirty="0">
              <a:solidFill>
                <a:schemeClr val="bg1"/>
              </a:solidFill>
            </a:endParaRPr>
          </a:p>
        </p:txBody>
      </p:sp>
      <p:sp>
        <p:nvSpPr>
          <p:cNvPr id="20" name="สี่เหลี่ยมผืนผ้า 19">
            <a:extLst>
              <a:ext uri="{FF2B5EF4-FFF2-40B4-BE49-F238E27FC236}">
                <a16:creationId xmlns:a16="http://schemas.microsoft.com/office/drawing/2014/main" id="{911F4BE6-61E8-4A09-9009-6575C213E96F}"/>
              </a:ext>
            </a:extLst>
          </p:cNvPr>
          <p:cNvSpPr/>
          <p:nvPr/>
        </p:nvSpPr>
        <p:spPr>
          <a:xfrm>
            <a:off x="4376414" y="-10028"/>
            <a:ext cx="228739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4400" b="1" dirty="0">
                <a:ln w="0"/>
                <a:solidFill>
                  <a:srgbClr val="1B232E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จดหมายข่าว</a:t>
            </a:r>
            <a:endParaRPr lang="th-TH" sz="4400" b="1" cap="none" spc="0" dirty="0">
              <a:ln w="0"/>
              <a:solidFill>
                <a:srgbClr val="1B232E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สี่เหลี่ยมผืนผ้า 20">
            <a:extLst>
              <a:ext uri="{FF2B5EF4-FFF2-40B4-BE49-F238E27FC236}">
                <a16:creationId xmlns:a16="http://schemas.microsoft.com/office/drawing/2014/main" id="{CF9B9721-E4DB-4EFC-8C86-972B75FFAE40}"/>
              </a:ext>
            </a:extLst>
          </p:cNvPr>
          <p:cNvSpPr/>
          <p:nvPr/>
        </p:nvSpPr>
        <p:spPr>
          <a:xfrm>
            <a:off x="3250597" y="1126637"/>
            <a:ext cx="41072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3200" b="1" cap="none" spc="0" dirty="0">
                <a:ln w="0"/>
                <a:solidFill>
                  <a:srgbClr val="00B7E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องค์การบริหารส่วนตำบลกู่สวนแตง</a:t>
            </a:r>
          </a:p>
        </p:txBody>
      </p:sp>
      <p:sp>
        <p:nvSpPr>
          <p:cNvPr id="22" name="สี่เหลี่ยมผืนผ้า 21">
            <a:extLst>
              <a:ext uri="{FF2B5EF4-FFF2-40B4-BE49-F238E27FC236}">
                <a16:creationId xmlns:a16="http://schemas.microsoft.com/office/drawing/2014/main" id="{5D80D45B-209D-42B5-9739-363A035FA7D6}"/>
              </a:ext>
            </a:extLst>
          </p:cNvPr>
          <p:cNvSpPr/>
          <p:nvPr/>
        </p:nvSpPr>
        <p:spPr>
          <a:xfrm>
            <a:off x="3284680" y="1738120"/>
            <a:ext cx="407313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h-TH" sz="2800" b="1" cap="none" spc="0" dirty="0">
                <a:ln w="0"/>
                <a:solidFill>
                  <a:srgbClr val="0364B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IT๙" panose="020B0500040200020003" pitchFamily="34" charset="-34"/>
                <a:cs typeface="TH SarabunIT๙" panose="020B0500040200020003" pitchFamily="34" charset="-34"/>
              </a:rPr>
              <a:t>อำเภอบ้านใหม่ไชพจน์   จังหวัดบุรีรัมย์</a:t>
            </a:r>
          </a:p>
        </p:txBody>
      </p:sp>
      <p:sp>
        <p:nvSpPr>
          <p:cNvPr id="23" name="สี่เหลี่ยมผืนผ้า: มุมมน 22">
            <a:extLst>
              <a:ext uri="{FF2B5EF4-FFF2-40B4-BE49-F238E27FC236}">
                <a16:creationId xmlns:a16="http://schemas.microsoft.com/office/drawing/2014/main" id="{770D5598-0B82-4963-9760-443437B3EEDD}"/>
              </a:ext>
            </a:extLst>
          </p:cNvPr>
          <p:cNvSpPr/>
          <p:nvPr/>
        </p:nvSpPr>
        <p:spPr>
          <a:xfrm>
            <a:off x="3284680" y="2338923"/>
            <a:ext cx="3973453" cy="55906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สี่เหลี่ยมผืนผ้า 23">
            <a:extLst>
              <a:ext uri="{FF2B5EF4-FFF2-40B4-BE49-F238E27FC236}">
                <a16:creationId xmlns:a16="http://schemas.microsoft.com/office/drawing/2014/main" id="{E4681CCA-3F60-45A9-BBA2-BF7240AA3330}"/>
              </a:ext>
            </a:extLst>
          </p:cNvPr>
          <p:cNvSpPr/>
          <p:nvPr/>
        </p:nvSpPr>
        <p:spPr>
          <a:xfrm>
            <a:off x="3911135" y="2354651"/>
            <a:ext cx="26052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ฉบับที่เดือน  ตุลาคม  ๒๕๖๗</a:t>
            </a:r>
            <a:endParaRPr lang="th-TH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7" name="สี่เหลี่ยมผืนผ้า 26">
            <a:extLst>
              <a:ext uri="{FF2B5EF4-FFF2-40B4-BE49-F238E27FC236}">
                <a16:creationId xmlns:a16="http://schemas.microsoft.com/office/drawing/2014/main" id="{12A7FF7D-BEB4-4D52-9194-4F61C02BD79F}"/>
              </a:ext>
            </a:extLst>
          </p:cNvPr>
          <p:cNvSpPr/>
          <p:nvPr/>
        </p:nvSpPr>
        <p:spPr>
          <a:xfrm>
            <a:off x="40277" y="3025003"/>
            <a:ext cx="7349567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th-TH" sz="1800" b="1" dirty="0">
                <a:ln w="0"/>
                <a:solidFill>
                  <a:srgbClr val="12360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          องค์การบริหารส่วนตำบลกู่สวนแตงร่วมกับอำเภอบ้านใหม่ไชยพจน์ หัวหน้าส่วนราชการ กำนัน ผู้ใหญ่บ้านและผู้นำในเขตพื้นที่ตำบลกู่สวนแตง ร่วมกันจัดกิจกรรมหิ้วปิ่นโตเข้าวัด ในวันออกพรรมษา วันที่ ๑๗ ตุลาคม ๒๕๖๗สถานที่วัดบ้านทุ่ม หมู่ที่ ๔  ตำบลกู่สวนแตง  เพื่อส่งเสริมการอนุรักษ์วัฒนธรรมและประเพณีกิจกรรมออกพรรษา    ปี ๒๕๖๗  เวลา ๐๗.๐๐ น. </a:t>
            </a:r>
          </a:p>
        </p:txBody>
      </p:sp>
      <p:sp>
        <p:nvSpPr>
          <p:cNvPr id="28" name="สี่เหลี่ยมผืนผ้า 27">
            <a:extLst>
              <a:ext uri="{FF2B5EF4-FFF2-40B4-BE49-F238E27FC236}">
                <a16:creationId xmlns:a16="http://schemas.microsoft.com/office/drawing/2014/main" id="{3615812F-A053-403C-A5DC-C3BAEA7A8FA3}"/>
              </a:ext>
            </a:extLst>
          </p:cNvPr>
          <p:cNvSpPr/>
          <p:nvPr/>
        </p:nvSpPr>
        <p:spPr>
          <a:xfrm>
            <a:off x="1" y="2942554"/>
            <a:ext cx="7527312" cy="1228072"/>
          </a:xfrm>
          <a:prstGeom prst="rect">
            <a:avLst/>
          </a:prstGeom>
          <a:noFill/>
          <a:ln w="38100">
            <a:solidFill>
              <a:srgbClr val="00B7E8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009C7A9F-7873-4773-A08E-5308890EFA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7" y="9824759"/>
            <a:ext cx="813396" cy="813396"/>
          </a:xfrm>
          <a:prstGeom prst="rect">
            <a:avLst/>
          </a:prstGeom>
        </p:spPr>
      </p:pic>
      <p:pic>
        <p:nvPicPr>
          <p:cNvPr id="29" name="รูปภาพ 28">
            <a:extLst>
              <a:ext uri="{FF2B5EF4-FFF2-40B4-BE49-F238E27FC236}">
                <a16:creationId xmlns:a16="http://schemas.microsoft.com/office/drawing/2014/main" id="{DE670B0E-965A-4C6C-ADAD-90377DC361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17" y="-45337"/>
            <a:ext cx="1722412" cy="2025851"/>
          </a:xfrm>
          <a:prstGeom prst="rect">
            <a:avLst/>
          </a:prstGeom>
        </p:spPr>
      </p:pic>
      <p:pic>
        <p:nvPicPr>
          <p:cNvPr id="31" name="รูปภาพ 30">
            <a:extLst>
              <a:ext uri="{FF2B5EF4-FFF2-40B4-BE49-F238E27FC236}">
                <a16:creationId xmlns:a16="http://schemas.microsoft.com/office/drawing/2014/main" id="{DD7B9696-6184-41B2-B447-BF02B72D69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655826" y="9873730"/>
            <a:ext cx="715453" cy="715453"/>
          </a:xfrm>
          <a:prstGeom prst="rect">
            <a:avLst/>
          </a:prstGeom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8C7E01EC-7A7E-4292-810B-1AF0FB2A65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" y="4224282"/>
            <a:ext cx="2517974" cy="2663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รูปภาพ 17">
            <a:extLst>
              <a:ext uri="{FF2B5EF4-FFF2-40B4-BE49-F238E27FC236}">
                <a16:creationId xmlns:a16="http://schemas.microsoft.com/office/drawing/2014/main" id="{392ED088-808C-49B5-8BF4-863441D664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" y="6875944"/>
            <a:ext cx="2522547" cy="2846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รูปภาพ 31">
            <a:extLst>
              <a:ext uri="{FF2B5EF4-FFF2-40B4-BE49-F238E27FC236}">
                <a16:creationId xmlns:a16="http://schemas.microsoft.com/office/drawing/2014/main" id="{74C7D782-6295-4B91-B62A-998B85034F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153" y="4224282"/>
            <a:ext cx="2537035" cy="2663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" name="รูปภาพ 35">
            <a:extLst>
              <a:ext uri="{FF2B5EF4-FFF2-40B4-BE49-F238E27FC236}">
                <a16:creationId xmlns:a16="http://schemas.microsoft.com/office/drawing/2014/main" id="{6A747FAD-0E41-4852-BC25-F2FBEA86D2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188" y="4224283"/>
            <a:ext cx="2429125" cy="2688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" name="รูปภาพ 37">
            <a:extLst>
              <a:ext uri="{FF2B5EF4-FFF2-40B4-BE49-F238E27FC236}">
                <a16:creationId xmlns:a16="http://schemas.microsoft.com/office/drawing/2014/main" id="{5B69D69B-69A4-4E43-AEFB-3BFDC940499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853" y="6924207"/>
            <a:ext cx="2549207" cy="2846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" name="รูปภาพ 39">
            <a:extLst>
              <a:ext uri="{FF2B5EF4-FFF2-40B4-BE49-F238E27FC236}">
                <a16:creationId xmlns:a16="http://schemas.microsoft.com/office/drawing/2014/main" id="{77E7D3D3-B6BF-4F84-94B2-9AE5BD160C9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124" y="6941287"/>
            <a:ext cx="2470954" cy="2829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99217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3378</TotalTime>
  <Words>108</Words>
  <Application>Microsoft Office PowerPoint</Application>
  <PresentationFormat>กำหนดเอง</PresentationFormat>
  <Paragraphs>7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Arial</vt:lpstr>
      <vt:lpstr>Calibri Light</vt:lpstr>
      <vt:lpstr>TH SarabunPSK</vt:lpstr>
      <vt:lpstr>Calibri</vt:lpstr>
      <vt:lpstr>TH SarabunIT๙</vt:lpstr>
      <vt:lpstr>Office Theme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Sumet Ratprachum</dc:creator>
  <cp:lastModifiedBy>Admin1</cp:lastModifiedBy>
  <cp:revision>279</cp:revision>
  <cp:lastPrinted>2024-10-03T09:29:50Z</cp:lastPrinted>
  <dcterms:created xsi:type="dcterms:W3CDTF">2019-11-10T02:56:05Z</dcterms:created>
  <dcterms:modified xsi:type="dcterms:W3CDTF">2024-10-28T03:43:38Z</dcterms:modified>
</cp:coreProperties>
</file>