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bookmarkIdSeed="3">
  <p:sldMasterIdLst>
    <p:sldMasterId id="2147483672" r:id="rId1"/>
  </p:sldMasterIdLst>
  <p:sldIdLst>
    <p:sldId id="295" r:id="rId2"/>
  </p:sldIdLst>
  <p:sldSz cx="7559675" cy="10691813"/>
  <p:notesSz cx="6888163" cy="100203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TH SarabunIT๙" panose="020B0500040200020003" pitchFamily="34" charset="-34"/>
      <p:regular r:id="rId9"/>
      <p:bold r:id="rId10"/>
      <p:italic r:id="rId11"/>
      <p:boldItalic r:id="rId12"/>
    </p:embeddedFont>
    <p:embeddedFont>
      <p:font typeface="TH SarabunPSK" panose="020B0500040200020003" pitchFamily="34" charset="-34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39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478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17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0957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695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435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174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1914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4E00"/>
    <a:srgbClr val="F5A109"/>
    <a:srgbClr val="FFCF00"/>
    <a:srgbClr val="686600"/>
    <a:srgbClr val="9A9600"/>
    <a:srgbClr val="FFCE00"/>
    <a:srgbClr val="FFF600"/>
    <a:srgbClr val="FFCC00"/>
    <a:srgbClr val="F8F278"/>
    <a:srgbClr val="FFF9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61" autoAdjust="0"/>
    <p:restoredTop sz="94660"/>
  </p:normalViewPr>
  <p:slideViewPr>
    <p:cSldViewPr snapToGrid="0">
      <p:cViewPr varScale="1">
        <p:scale>
          <a:sx n="71" d="100"/>
          <a:sy n="71" d="100"/>
        </p:scale>
        <p:origin x="289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18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font" Target="fonts/font13.fntdata"/><Relationship Id="rId10" Type="http://schemas.openxmlformats.org/officeDocument/2006/relationships/font" Target="fonts/font8.fntdata"/><Relationship Id="rId19" Type="http://schemas.openxmlformats.org/officeDocument/2006/relationships/theme" Target="theme/theme1.xml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font" Target="fonts/font1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668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019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18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403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105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66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130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98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46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71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748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15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3" Type="http://schemas.openxmlformats.org/officeDocument/2006/relationships/image" Target="../media/image2.png"/><Relationship Id="rId21" Type="http://schemas.openxmlformats.org/officeDocument/2006/relationships/image" Target="../media/image20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image" Target="../media/image1.jpg"/><Relationship Id="rId16" Type="http://schemas.openxmlformats.org/officeDocument/2006/relationships/image" Target="../media/image15.jpg"/><Relationship Id="rId20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png"/><Relationship Id="rId15" Type="http://schemas.openxmlformats.org/officeDocument/2006/relationships/image" Target="../media/image14.jpg"/><Relationship Id="rId23" Type="http://schemas.openxmlformats.org/officeDocument/2006/relationships/image" Target="../media/image22.jpe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jpg"/><Relationship Id="rId22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รูปภาพ 43">
            <a:extLst>
              <a:ext uri="{FF2B5EF4-FFF2-40B4-BE49-F238E27FC236}">
                <a16:creationId xmlns:a16="http://schemas.microsoft.com/office/drawing/2014/main" id="{3C9A1D41-4999-47E5-B4E9-4AA4DF5C60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56" y="-358355"/>
            <a:ext cx="7575322" cy="98327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16617BEC-CFD5-4A39-828E-E3089860947C}"/>
              </a:ext>
            </a:extLst>
          </p:cNvPr>
          <p:cNvSpPr/>
          <p:nvPr/>
        </p:nvSpPr>
        <p:spPr>
          <a:xfrm>
            <a:off x="7144260" y="8540678"/>
            <a:ext cx="427105" cy="1878296"/>
          </a:xfrm>
          <a:prstGeom prst="rect">
            <a:avLst/>
          </a:prstGeom>
          <a:solidFill>
            <a:srgbClr val="036B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5" name="สี่เหลี่ยมผืนผ้า 44">
            <a:extLst>
              <a:ext uri="{FF2B5EF4-FFF2-40B4-BE49-F238E27FC236}">
                <a16:creationId xmlns:a16="http://schemas.microsoft.com/office/drawing/2014/main" id="{1DA8363F-AAA7-4AB0-841E-682B85D52B39}"/>
              </a:ext>
            </a:extLst>
          </p:cNvPr>
          <p:cNvSpPr/>
          <p:nvPr/>
        </p:nvSpPr>
        <p:spPr>
          <a:xfrm>
            <a:off x="0" y="9474394"/>
            <a:ext cx="7557078" cy="94661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B339C911-306F-4D4A-AE02-A91A32276AA3}"/>
              </a:ext>
            </a:extLst>
          </p:cNvPr>
          <p:cNvSpPr/>
          <p:nvPr/>
        </p:nvSpPr>
        <p:spPr>
          <a:xfrm>
            <a:off x="2804289" y="563636"/>
            <a:ext cx="4816475" cy="459229"/>
          </a:xfrm>
          <a:prstGeom prst="rect">
            <a:avLst/>
          </a:prstGeom>
          <a:solidFill>
            <a:srgbClr val="1D25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BC498157-223A-4A1C-B58A-73F5EAD136B9}"/>
              </a:ext>
            </a:extLst>
          </p:cNvPr>
          <p:cNvSpPr/>
          <p:nvPr/>
        </p:nvSpPr>
        <p:spPr>
          <a:xfrm>
            <a:off x="0" y="-44154"/>
            <a:ext cx="7616807" cy="2024668"/>
          </a:xfrm>
          <a:custGeom>
            <a:avLst/>
            <a:gdLst>
              <a:gd name="connsiteX0" fmla="*/ 0 w 7559675"/>
              <a:gd name="connsiteY0" fmla="*/ 0 h 2488019"/>
              <a:gd name="connsiteX1" fmla="*/ 7559675 w 7559675"/>
              <a:gd name="connsiteY1" fmla="*/ 0 h 2488019"/>
              <a:gd name="connsiteX2" fmla="*/ 7559675 w 7559675"/>
              <a:gd name="connsiteY2" fmla="*/ 765544 h 2488019"/>
              <a:gd name="connsiteX3" fmla="*/ 3253562 w 7559675"/>
              <a:gd name="connsiteY3" fmla="*/ 765544 h 2488019"/>
              <a:gd name="connsiteX4" fmla="*/ 3253562 w 7559675"/>
              <a:gd name="connsiteY4" fmla="*/ 804820 h 2488019"/>
              <a:gd name="connsiteX5" fmla="*/ 3248514 w 7559675"/>
              <a:gd name="connsiteY5" fmla="*/ 799677 h 2488019"/>
              <a:gd name="connsiteX6" fmla="*/ 1528292 w 7559675"/>
              <a:gd name="connsiteY6" fmla="*/ 2488019 h 2488019"/>
              <a:gd name="connsiteX7" fmla="*/ 0 w 7559675"/>
              <a:gd name="connsiteY7" fmla="*/ 2488019 h 2488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59675" h="2488019">
                <a:moveTo>
                  <a:pt x="0" y="0"/>
                </a:moveTo>
                <a:lnTo>
                  <a:pt x="7559675" y="0"/>
                </a:lnTo>
                <a:lnTo>
                  <a:pt x="7559675" y="765544"/>
                </a:lnTo>
                <a:lnTo>
                  <a:pt x="3253562" y="765544"/>
                </a:lnTo>
                <a:lnTo>
                  <a:pt x="3253562" y="804820"/>
                </a:lnTo>
                <a:lnTo>
                  <a:pt x="3248514" y="799677"/>
                </a:lnTo>
                <a:lnTo>
                  <a:pt x="1528292" y="2488019"/>
                </a:lnTo>
                <a:lnTo>
                  <a:pt x="0" y="2488019"/>
                </a:lnTo>
                <a:close/>
              </a:path>
            </a:pathLst>
          </a:custGeom>
          <a:gradFill flip="none" rotWithShape="1">
            <a:gsLst>
              <a:gs pos="0">
                <a:srgbClr val="0364B0"/>
              </a:gs>
              <a:gs pos="49000">
                <a:srgbClr val="00B7E8"/>
              </a:gs>
              <a:gs pos="100000">
                <a:srgbClr val="00B7E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th-TH"/>
          </a:p>
        </p:txBody>
      </p:sp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64618E68-E4E7-4173-B5F1-25ABC09D9135}"/>
              </a:ext>
            </a:extLst>
          </p:cNvPr>
          <p:cNvSpPr/>
          <p:nvPr/>
        </p:nvSpPr>
        <p:spPr>
          <a:xfrm>
            <a:off x="15451" y="9862521"/>
            <a:ext cx="7559675" cy="867054"/>
          </a:xfrm>
          <a:prstGeom prst="rect">
            <a:avLst/>
          </a:prstGeom>
          <a:gradFill>
            <a:gsLst>
              <a:gs pos="0">
                <a:srgbClr val="036BB5"/>
              </a:gs>
              <a:gs pos="51000">
                <a:srgbClr val="036BB5"/>
              </a:gs>
              <a:gs pos="100000">
                <a:srgbClr val="00B7E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</a:t>
            </a:r>
            <a:r>
              <a:rPr lang="th-TH" sz="2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   </a:t>
            </a:r>
          </a:p>
          <a:p>
            <a:pPr algn="ctr"/>
            <a:r>
              <a:rPr lang="th-TH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</a:t>
            </a:r>
            <a:r>
              <a:rPr lang="th-TH" sz="2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อำ</a:t>
            </a:r>
            <a:r>
              <a:rPr lang="th-TH" sz="2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เภอบ้านใหม่ไชยพจน์    จังหวัดบรีรัมย์  </a:t>
            </a:r>
            <a:endParaRPr lang="th-TH" dirty="0">
              <a:solidFill>
                <a:schemeClr val="bg1"/>
              </a:solidFill>
            </a:endParaRPr>
          </a:p>
        </p:txBody>
      </p:sp>
      <p:sp>
        <p:nvSpPr>
          <p:cNvPr id="20" name="สี่เหลี่ยมผืนผ้า 19">
            <a:extLst>
              <a:ext uri="{FF2B5EF4-FFF2-40B4-BE49-F238E27FC236}">
                <a16:creationId xmlns:a16="http://schemas.microsoft.com/office/drawing/2014/main" id="{911F4BE6-61E8-4A09-9009-6575C213E96F}"/>
              </a:ext>
            </a:extLst>
          </p:cNvPr>
          <p:cNvSpPr/>
          <p:nvPr/>
        </p:nvSpPr>
        <p:spPr>
          <a:xfrm>
            <a:off x="4376414" y="-10028"/>
            <a:ext cx="228739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4400" b="1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จดหมายข่าว</a:t>
            </a:r>
            <a:endParaRPr lang="th-TH" sz="4400" b="1" cap="none" spc="0" dirty="0">
              <a:ln w="0"/>
              <a:solidFill>
                <a:srgbClr val="1B23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1" name="สี่เหลี่ยมผืนผ้า 20">
            <a:extLst>
              <a:ext uri="{FF2B5EF4-FFF2-40B4-BE49-F238E27FC236}">
                <a16:creationId xmlns:a16="http://schemas.microsoft.com/office/drawing/2014/main" id="{CF9B9721-E4DB-4EFC-8C86-972B75FFAE40}"/>
              </a:ext>
            </a:extLst>
          </p:cNvPr>
          <p:cNvSpPr/>
          <p:nvPr/>
        </p:nvSpPr>
        <p:spPr>
          <a:xfrm>
            <a:off x="3250597" y="520881"/>
            <a:ext cx="410721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200" b="1" cap="none" spc="0" dirty="0">
                <a:ln w="0"/>
                <a:solidFill>
                  <a:srgbClr val="00B7E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</a:p>
        </p:txBody>
      </p:sp>
      <p:sp>
        <p:nvSpPr>
          <p:cNvPr id="22" name="สี่เหลี่ยมผืนผ้า 21">
            <a:extLst>
              <a:ext uri="{FF2B5EF4-FFF2-40B4-BE49-F238E27FC236}">
                <a16:creationId xmlns:a16="http://schemas.microsoft.com/office/drawing/2014/main" id="{5D80D45B-209D-42B5-9739-363A035FA7D6}"/>
              </a:ext>
            </a:extLst>
          </p:cNvPr>
          <p:cNvSpPr/>
          <p:nvPr/>
        </p:nvSpPr>
        <p:spPr>
          <a:xfrm>
            <a:off x="3246640" y="964525"/>
            <a:ext cx="407313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800" b="1" cap="none" spc="0" dirty="0">
                <a:ln w="0"/>
                <a:solidFill>
                  <a:srgbClr val="0364B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อำเภอบ้านใหม่ไชพจน์   จังหวัดบุรีรัมย์</a:t>
            </a:r>
          </a:p>
        </p:txBody>
      </p:sp>
      <p:sp>
        <p:nvSpPr>
          <p:cNvPr id="23" name="สี่เหลี่ยมผืนผ้า: มุมมน 22">
            <a:extLst>
              <a:ext uri="{FF2B5EF4-FFF2-40B4-BE49-F238E27FC236}">
                <a16:creationId xmlns:a16="http://schemas.microsoft.com/office/drawing/2014/main" id="{770D5598-0B82-4963-9760-443437B3EEDD}"/>
              </a:ext>
            </a:extLst>
          </p:cNvPr>
          <p:cNvSpPr/>
          <p:nvPr/>
        </p:nvSpPr>
        <p:spPr>
          <a:xfrm>
            <a:off x="3346319" y="1453912"/>
            <a:ext cx="3973453" cy="55906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E4681CCA-3F60-45A9-BBA2-BF7240AA3330}"/>
              </a:ext>
            </a:extLst>
          </p:cNvPr>
          <p:cNvSpPr/>
          <p:nvPr/>
        </p:nvSpPr>
        <p:spPr>
          <a:xfrm>
            <a:off x="4017878" y="1494916"/>
            <a:ext cx="260520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ฉบับที่เดือน  ตุลาคม  ๒๕๖๗</a:t>
            </a:r>
            <a:endParaRPr lang="th-TH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7" name="สี่เหลี่ยมผืนผ้า 26">
            <a:extLst>
              <a:ext uri="{FF2B5EF4-FFF2-40B4-BE49-F238E27FC236}">
                <a16:creationId xmlns:a16="http://schemas.microsoft.com/office/drawing/2014/main" id="{12A7FF7D-BEB4-4D52-9194-4F61C02BD79F}"/>
              </a:ext>
            </a:extLst>
          </p:cNvPr>
          <p:cNvSpPr/>
          <p:nvPr/>
        </p:nvSpPr>
        <p:spPr>
          <a:xfrm>
            <a:off x="174811" y="2086159"/>
            <a:ext cx="7183001" cy="64633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th-TH" sz="18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องค์การบริหารส่วนตำบลกู่สวนแตงจัดกิจกรรม ๕ ส.  พัฒนาทำความสะอาดบริเวณอาคารสำนักงาน    ปรับปรุงภูมิทัศน์บริเวณรอบนอกสำนักงานองค์การบริหารส่วนตำบลกู่สวนแตง ให้วันที่ ๑๖ ตุลาคม ๒๕๖๗</a:t>
            </a:r>
          </a:p>
        </p:txBody>
      </p:sp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3615812F-A053-403C-A5DC-C3BAEA7A8FA3}"/>
              </a:ext>
            </a:extLst>
          </p:cNvPr>
          <p:cNvSpPr/>
          <p:nvPr/>
        </p:nvSpPr>
        <p:spPr>
          <a:xfrm>
            <a:off x="0" y="2082874"/>
            <a:ext cx="7527312" cy="728780"/>
          </a:xfrm>
          <a:prstGeom prst="rect">
            <a:avLst/>
          </a:prstGeom>
          <a:noFill/>
          <a:ln w="38100">
            <a:solidFill>
              <a:srgbClr val="00B7E8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009C7A9F-7873-4773-A08E-5308890EFA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57" y="9824759"/>
            <a:ext cx="813396" cy="813396"/>
          </a:xfrm>
          <a:prstGeom prst="rect">
            <a:avLst/>
          </a:prstGeom>
        </p:spPr>
      </p:pic>
      <p:pic>
        <p:nvPicPr>
          <p:cNvPr id="29" name="รูปภาพ 28">
            <a:extLst>
              <a:ext uri="{FF2B5EF4-FFF2-40B4-BE49-F238E27FC236}">
                <a16:creationId xmlns:a16="http://schemas.microsoft.com/office/drawing/2014/main" id="{DE670B0E-965A-4C6C-ADAD-90377DC361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17" y="-45337"/>
            <a:ext cx="1722412" cy="2025851"/>
          </a:xfrm>
          <a:prstGeom prst="rect">
            <a:avLst/>
          </a:prstGeom>
        </p:spPr>
      </p:pic>
      <p:pic>
        <p:nvPicPr>
          <p:cNvPr id="31" name="รูปภาพ 30">
            <a:extLst>
              <a:ext uri="{FF2B5EF4-FFF2-40B4-BE49-F238E27FC236}">
                <a16:creationId xmlns:a16="http://schemas.microsoft.com/office/drawing/2014/main" id="{DD7B9696-6184-41B2-B447-BF02B72D69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655826" y="9873730"/>
            <a:ext cx="715453" cy="715453"/>
          </a:xfrm>
          <a:prstGeom prst="rect">
            <a:avLst/>
          </a:prstGeom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88213676-FB63-480A-A1F2-91266D0CDC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5" y="2881556"/>
            <a:ext cx="1834002" cy="14765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4BFFA82E-6736-4E4D-8589-7F7542DB22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989" y="2880974"/>
            <a:ext cx="1816848" cy="14435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CDC9B3C6-E3C5-43B4-A70D-5BBA639445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380" y="2880974"/>
            <a:ext cx="1834002" cy="14712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รูปภาพ 13">
            <a:extLst>
              <a:ext uri="{FF2B5EF4-FFF2-40B4-BE49-F238E27FC236}">
                <a16:creationId xmlns:a16="http://schemas.microsoft.com/office/drawing/2014/main" id="{BABC36EA-213C-4822-BEF8-20E3AF597C1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383" y="2880974"/>
            <a:ext cx="1826421" cy="14435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รูปภาพ 15">
            <a:extLst>
              <a:ext uri="{FF2B5EF4-FFF2-40B4-BE49-F238E27FC236}">
                <a16:creationId xmlns:a16="http://schemas.microsoft.com/office/drawing/2014/main" id="{DA4853D9-703A-4F52-BFC0-460CFD8557C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4" y="4384564"/>
            <a:ext cx="1504522" cy="18550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รูปภาพ 17">
            <a:extLst>
              <a:ext uri="{FF2B5EF4-FFF2-40B4-BE49-F238E27FC236}">
                <a16:creationId xmlns:a16="http://schemas.microsoft.com/office/drawing/2014/main" id="{1F83D3E9-E161-4304-A47B-96D06403322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78819" y="4365394"/>
            <a:ext cx="1459436" cy="18742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6" name="รูปภาพ 25">
            <a:extLst>
              <a:ext uri="{FF2B5EF4-FFF2-40B4-BE49-F238E27FC236}">
                <a16:creationId xmlns:a16="http://schemas.microsoft.com/office/drawing/2014/main" id="{4BC8F6B7-F42A-41DE-B90A-AB3714BE7F8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8" y="6266512"/>
            <a:ext cx="1798656" cy="14227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2" name="รูปภาพ 31">
            <a:extLst>
              <a:ext uri="{FF2B5EF4-FFF2-40B4-BE49-F238E27FC236}">
                <a16:creationId xmlns:a16="http://schemas.microsoft.com/office/drawing/2014/main" id="{1F233563-3DE2-4EC6-B5E3-4BDF45B9883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43580" y="6286136"/>
            <a:ext cx="1740913" cy="1429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4" name="รูปภาพ 33">
            <a:extLst>
              <a:ext uri="{FF2B5EF4-FFF2-40B4-BE49-F238E27FC236}">
                <a16:creationId xmlns:a16="http://schemas.microsoft.com/office/drawing/2014/main" id="{7DCC29DC-7F07-42F7-8CB8-4351292B910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888" y="4358125"/>
            <a:ext cx="1459436" cy="19333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6" name="รูปภาพ 35">
            <a:extLst>
              <a:ext uri="{FF2B5EF4-FFF2-40B4-BE49-F238E27FC236}">
                <a16:creationId xmlns:a16="http://schemas.microsoft.com/office/drawing/2014/main" id="{D876BB73-AFA0-4F47-9692-F660EF0E39D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1859" y="4378697"/>
            <a:ext cx="1459436" cy="19084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8" name="รูปภาพ 37">
            <a:extLst>
              <a:ext uri="{FF2B5EF4-FFF2-40B4-BE49-F238E27FC236}">
                <a16:creationId xmlns:a16="http://schemas.microsoft.com/office/drawing/2014/main" id="{BD24CFA2-28DE-42D2-B684-F1E185323DF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927" y="4358124"/>
            <a:ext cx="1514797" cy="19333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" name="รูปภาพ 39">
            <a:extLst>
              <a:ext uri="{FF2B5EF4-FFF2-40B4-BE49-F238E27FC236}">
                <a16:creationId xmlns:a16="http://schemas.microsoft.com/office/drawing/2014/main" id="{856385FB-E09F-425F-9C8D-5395DC65DE2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998" y="6300565"/>
            <a:ext cx="1834002" cy="13984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3" name="รูปภาพ 42">
            <a:extLst>
              <a:ext uri="{FF2B5EF4-FFF2-40B4-BE49-F238E27FC236}">
                <a16:creationId xmlns:a16="http://schemas.microsoft.com/office/drawing/2014/main" id="{6AC9A4A5-2B74-4114-B2B5-AE761803842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3" y="7715736"/>
            <a:ext cx="1406785" cy="17322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7" name="รูปภาพ 46">
            <a:extLst>
              <a:ext uri="{FF2B5EF4-FFF2-40B4-BE49-F238E27FC236}">
                <a16:creationId xmlns:a16="http://schemas.microsoft.com/office/drawing/2014/main" id="{EAC3F349-C3C3-4F4A-A50B-D1988015D8E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410" y="7715736"/>
            <a:ext cx="1406784" cy="17394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9" name="รูปภาพ 48">
            <a:extLst>
              <a:ext uri="{FF2B5EF4-FFF2-40B4-BE49-F238E27FC236}">
                <a16:creationId xmlns:a16="http://schemas.microsoft.com/office/drawing/2014/main" id="{ABB16B62-471A-433F-978D-3B28FEFCDCE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43505" y="6304121"/>
            <a:ext cx="1797568" cy="13758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" name="รูปภาพ 50">
            <a:extLst>
              <a:ext uri="{FF2B5EF4-FFF2-40B4-BE49-F238E27FC236}">
                <a16:creationId xmlns:a16="http://schemas.microsoft.com/office/drawing/2014/main" id="{403CBB12-D90E-4D46-AC03-4F12DBB80D47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237" y="7738143"/>
            <a:ext cx="1406784" cy="17394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5" name="รูปภาพ 54">
            <a:extLst>
              <a:ext uri="{FF2B5EF4-FFF2-40B4-BE49-F238E27FC236}">
                <a16:creationId xmlns:a16="http://schemas.microsoft.com/office/drawing/2014/main" id="{0C3EFB00-68BB-4CB6-AFC6-EF5FAEE6891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89" y="7758335"/>
            <a:ext cx="1473442" cy="16769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7" name="รูปภาพ 56">
            <a:extLst>
              <a:ext uri="{FF2B5EF4-FFF2-40B4-BE49-F238E27FC236}">
                <a16:creationId xmlns:a16="http://schemas.microsoft.com/office/drawing/2014/main" id="{577DED89-AE4A-45BF-A296-3B5F792FCF58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31590" y="7878673"/>
            <a:ext cx="1716059" cy="14753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07656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3330</TotalTime>
  <Words>76</Words>
  <Application>Microsoft Office PowerPoint</Application>
  <PresentationFormat>กำหนดเอง</PresentationFormat>
  <Paragraphs>7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7" baseType="lpstr">
      <vt:lpstr>Arial</vt:lpstr>
      <vt:lpstr>Calibri Light</vt:lpstr>
      <vt:lpstr>TH SarabunIT๙</vt:lpstr>
      <vt:lpstr>TH SarabunPSK</vt:lpstr>
      <vt:lpstr>Calibri</vt:lpstr>
      <vt:lpstr>Office Theme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Sumet Ratprachum</dc:creator>
  <cp:lastModifiedBy>Admin1</cp:lastModifiedBy>
  <cp:revision>278</cp:revision>
  <cp:lastPrinted>2024-10-03T09:29:50Z</cp:lastPrinted>
  <dcterms:created xsi:type="dcterms:W3CDTF">2019-11-10T02:56:05Z</dcterms:created>
  <dcterms:modified xsi:type="dcterms:W3CDTF">2024-10-28T03:48:33Z</dcterms:modified>
</cp:coreProperties>
</file>