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97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28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" y="374692"/>
            <a:ext cx="7476219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02466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4680" y="548417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01721" y="907080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455894" y="1379712"/>
            <a:ext cx="3744095" cy="52322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4035687" y="1401020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129148" y="2093444"/>
            <a:ext cx="7349567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ศูนย์พัฒนาเด็กเล็กบ้านหนองเรือ องค์การบริหารส่วนตำบลกู่สวนแตง จัดกิจกรรมแผนป้องกันเด็กติดในรถยนต์  วันที่  ๑๘  ตุลาคม  ๒๕๖๗   เวลา  ๐๘.๐๐ น.   สถานที่อบรมศูนย์พัฒนาเด็กเล็กบ้านหนองเรือ  ตำบลกู่สวนแตง     เพื่ออบรมให้ความรู้  ครู  ครูผู้ดูแลเด็ก  เจ้าหน้าที่  และเด็กอนุบาลก่อนปฐมวัยให้มีความรู้  มีทักษะ ให้เด็กสามารถช่วยเหลือตนเอง เอาตัวรอดในขณะเด็กติดภายในรถได้ 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0276" y="2013681"/>
            <a:ext cx="7527312" cy="1228072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A437389A-D387-4F82-B02C-79647D83F8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" y="5224252"/>
            <a:ext cx="2520877" cy="2469677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9E2493E-EB40-462A-A654-FE7F56D9EC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55" y="3255703"/>
            <a:ext cx="2458437" cy="2018191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5B7175A4-B018-4168-BEB1-7F6758E316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" y="3252938"/>
            <a:ext cx="2520877" cy="2034906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439244B4-A2FA-4ABB-9EAB-57DAC4339A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0860" y="3273592"/>
            <a:ext cx="2539804" cy="1980930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F71D8759-C1E1-4DA7-811A-8182779382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" y="7635896"/>
            <a:ext cx="2503830" cy="2161970"/>
          </a:xfrm>
          <a:prstGeom prst="rect">
            <a:avLst/>
          </a:prstGeom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E6AB2E64-639B-46A6-82E6-F773457846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727" y="5241937"/>
            <a:ext cx="2568520" cy="2355652"/>
          </a:xfrm>
          <a:prstGeom prst="rect">
            <a:avLst/>
          </a:prstGeom>
        </p:spPr>
      </p:pic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177935FA-DDA9-455F-B98E-14CE35A6F2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55" y="5260761"/>
            <a:ext cx="2458437" cy="4523972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8B21E83A-6574-4B51-ADEF-8E4492232F6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98" y="7568066"/>
            <a:ext cx="2582148" cy="22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29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3328</TotalTime>
  <Words>114</Words>
  <Application>Microsoft Office PowerPoint</Application>
  <PresentationFormat>กำหนดเอง</PresentationFormat>
  <Paragraphs>7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Calibri Light</vt:lpstr>
      <vt:lpstr>TH SarabunPSK</vt:lpstr>
      <vt:lpstr>Calibri</vt:lpstr>
      <vt:lpstr>TH SarabunIT๙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278</cp:revision>
  <cp:lastPrinted>2024-10-03T09:29:50Z</cp:lastPrinted>
  <dcterms:created xsi:type="dcterms:W3CDTF">2019-11-10T02:56:05Z</dcterms:created>
  <dcterms:modified xsi:type="dcterms:W3CDTF">2024-10-28T03:40:23Z</dcterms:modified>
</cp:coreProperties>
</file>