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99" r:id="rId2"/>
  </p:sldIdLst>
  <p:sldSz cx="7559675" cy="10691813"/>
  <p:notesSz cx="6888163" cy="100203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TH SarabunIT๙" panose="020B0500040200020003" pitchFamily="34" charset="-34"/>
      <p:regular r:id="rId9"/>
      <p:bold r:id="rId10"/>
      <p:italic r:id="rId11"/>
      <p:boldItalic r:id="rId12"/>
    </p:embeddedFont>
    <p:embeddedFont>
      <p:font typeface="TH SarabunPSK" panose="020B0500040200020003" pitchFamily="34" charset="-34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E00"/>
    <a:srgbClr val="F5A109"/>
    <a:srgbClr val="FFCF00"/>
    <a:srgbClr val="686600"/>
    <a:srgbClr val="9A9600"/>
    <a:srgbClr val="FFCE00"/>
    <a:srgbClr val="FFF600"/>
    <a:srgbClr val="FFCC00"/>
    <a:srgbClr val="F8F278"/>
    <a:srgbClr val="FFF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28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36846EB7-5531-4093-8582-87EFD020B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57" y="3779044"/>
            <a:ext cx="521716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1" y="359750"/>
            <a:ext cx="7476219" cy="958795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816475" cy="563524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02466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84680" y="548417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01721" y="907080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455894" y="1379712"/>
            <a:ext cx="3744095" cy="52322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4035687" y="1401020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129148" y="2093444"/>
            <a:ext cx="7349567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องค์การบริหารส่วนตำบลกู่สวนแตงเข้าร่วมงาน  กิจกรรมเนื่องในวัน</a:t>
            </a:r>
            <a:r>
              <a:rPr lang="th-TH" sz="1800" b="1" dirty="0" err="1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ปิย</a:t>
            </a:r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มหาราช วันพุธที่ ๒๓ ตุลาคม ๒๕๖๗  สถานที่จัดกิจกรรม พิธีวางพวงมาลา ลานหน้าพระบรมรูปพระบาทสมเด็จพระจุลจอมเกล้าเจ้าอยู่หัว รัชกาลที่๕               อำเภอบ้านใหม่ไชพจน์   เพื่อน้อมระลึก พระบาทสมเด็จพระจุลจอมเกล้าเจ้าอยู่หัว รัชกาลที่๕   เนื่องวันครบรอบสวรรคต 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0276" y="2013681"/>
            <a:ext cx="7527312" cy="1228072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4BCE4B5D-A350-4BBE-9C3A-2B561C316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1888" y="5795094"/>
            <a:ext cx="3209925" cy="1419225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034575DD-4A20-4455-B058-434C34ACD8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9" y="3278755"/>
            <a:ext cx="3749968" cy="2983453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72FB8D3B-134C-407C-B8CE-89C9BACB45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763" y="3264594"/>
            <a:ext cx="3764161" cy="2995575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D96CF063-291D-422E-BADD-FF9A2A2D1F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569" y="6262208"/>
            <a:ext cx="3749969" cy="3166845"/>
          </a:xfrm>
          <a:prstGeom prst="rect">
            <a:avLst/>
          </a:prstGeom>
        </p:spPr>
      </p:pic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4248138C-653B-4BB1-9510-8113EA1C49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9" y="6262208"/>
            <a:ext cx="3784803" cy="321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32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3327</TotalTime>
  <Words>98</Words>
  <Application>Microsoft Office PowerPoint</Application>
  <PresentationFormat>กำหนดเอง</PresentationFormat>
  <Paragraphs>7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TH SarabunPSK</vt:lpstr>
      <vt:lpstr>Calibri</vt:lpstr>
      <vt:lpstr>TH SarabunIT๙</vt:lpstr>
      <vt:lpstr>Arial</vt:lpstr>
      <vt:lpstr>Calibri Light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Admin1</cp:lastModifiedBy>
  <cp:revision>277</cp:revision>
  <cp:lastPrinted>2024-10-03T09:29:50Z</cp:lastPrinted>
  <dcterms:created xsi:type="dcterms:W3CDTF">2019-11-10T02:56:05Z</dcterms:created>
  <dcterms:modified xsi:type="dcterms:W3CDTF">2024-10-25T09:00:17Z</dcterms:modified>
</cp:coreProperties>
</file>