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87" r:id="rId2"/>
    <p:sldId id="289" r:id="rId3"/>
    <p:sldId id="278" r:id="rId4"/>
    <p:sldId id="293" r:id="rId5"/>
    <p:sldId id="295" r:id="rId6"/>
    <p:sldId id="297" r:id="rId7"/>
    <p:sldId id="299" r:id="rId8"/>
  </p:sldIdLst>
  <p:sldSz cx="7559675" cy="10691813"/>
  <p:notesSz cx="6888163" cy="100203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TH SarabunIT๙" panose="020B0500040200020003" pitchFamily="34" charset="-34"/>
      <p:regular r:id="rId15"/>
      <p:bold r:id="rId16"/>
      <p:italic r:id="rId17"/>
      <p:boldItalic r:id="rId18"/>
    </p:embeddedFont>
    <p:embeddedFont>
      <p:font typeface="TH SarabunPSK" panose="020B0500040200020003" pitchFamily="34" charset="-34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E00"/>
    <a:srgbClr val="F5A109"/>
    <a:srgbClr val="FFCF00"/>
    <a:srgbClr val="686600"/>
    <a:srgbClr val="9A9600"/>
    <a:srgbClr val="FFCE00"/>
    <a:srgbClr val="FFF600"/>
    <a:srgbClr val="FFCC00"/>
    <a:srgbClr val="F8F278"/>
    <a:srgbClr val="FFF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1" autoAdjust="0"/>
    <p:restoredTop sz="94660"/>
  </p:normalViewPr>
  <p:slideViewPr>
    <p:cSldViewPr snapToGrid="0">
      <p:cViewPr varScale="1">
        <p:scale>
          <a:sx n="71" d="100"/>
          <a:sy n="71" d="100"/>
        </p:scale>
        <p:origin x="385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presProps" Target="pres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10/30/2024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18.jpg"/><Relationship Id="rId3" Type="http://schemas.openxmlformats.org/officeDocument/2006/relationships/image" Target="../media/image2.png"/><Relationship Id="rId7" Type="http://schemas.openxmlformats.org/officeDocument/2006/relationships/image" Target="../media/image12.jpg"/><Relationship Id="rId12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11" Type="http://schemas.openxmlformats.org/officeDocument/2006/relationships/image" Target="../media/image16.jpg"/><Relationship Id="rId5" Type="http://schemas.openxmlformats.org/officeDocument/2006/relationships/image" Target="../media/image4.png"/><Relationship Id="rId10" Type="http://schemas.openxmlformats.org/officeDocument/2006/relationships/image" Target="../media/image15.jpg"/><Relationship Id="rId4" Type="http://schemas.openxmlformats.org/officeDocument/2006/relationships/image" Target="../media/image3.png"/><Relationship Id="rId9" Type="http://schemas.openxmlformats.org/officeDocument/2006/relationships/image" Target="../media/image14.jpg"/><Relationship Id="rId14" Type="http://schemas.openxmlformats.org/officeDocument/2006/relationships/image" Target="../media/image19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13" Type="http://schemas.openxmlformats.org/officeDocument/2006/relationships/image" Target="../media/image27.jp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12" Type="http://schemas.openxmlformats.org/officeDocument/2006/relationships/image" Target="../media/image26.jpg"/><Relationship Id="rId17" Type="http://schemas.openxmlformats.org/officeDocument/2006/relationships/image" Target="../media/image31.jpg"/><Relationship Id="rId2" Type="http://schemas.openxmlformats.org/officeDocument/2006/relationships/image" Target="../media/image20.jpeg"/><Relationship Id="rId16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25.jpg"/><Relationship Id="rId5" Type="http://schemas.openxmlformats.org/officeDocument/2006/relationships/image" Target="../media/image21.jpg"/><Relationship Id="rId15" Type="http://schemas.openxmlformats.org/officeDocument/2006/relationships/image" Target="../media/image29.jpg"/><Relationship Id="rId10" Type="http://schemas.openxmlformats.org/officeDocument/2006/relationships/image" Target="../media/image24.jpg"/><Relationship Id="rId4" Type="http://schemas.openxmlformats.org/officeDocument/2006/relationships/image" Target="../media/image2.png"/><Relationship Id="rId9" Type="http://schemas.openxmlformats.org/officeDocument/2006/relationships/image" Target="../media/image23.jpg"/><Relationship Id="rId14" Type="http://schemas.openxmlformats.org/officeDocument/2006/relationships/image" Target="../media/image2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13" Type="http://schemas.openxmlformats.org/officeDocument/2006/relationships/image" Target="../media/image37.jp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12" Type="http://schemas.openxmlformats.org/officeDocument/2006/relationships/image" Target="../media/image36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35.jpg"/><Relationship Id="rId5" Type="http://schemas.openxmlformats.org/officeDocument/2006/relationships/image" Target="../media/image21.jpg"/><Relationship Id="rId10" Type="http://schemas.openxmlformats.org/officeDocument/2006/relationships/image" Target="../media/image34.jpg"/><Relationship Id="rId4" Type="http://schemas.openxmlformats.org/officeDocument/2006/relationships/image" Target="../media/image2.png"/><Relationship Id="rId9" Type="http://schemas.openxmlformats.org/officeDocument/2006/relationships/image" Target="../media/image3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13" Type="http://schemas.openxmlformats.org/officeDocument/2006/relationships/image" Target="../media/image44.jpg"/><Relationship Id="rId18" Type="http://schemas.openxmlformats.org/officeDocument/2006/relationships/image" Target="../media/image49.jpg"/><Relationship Id="rId3" Type="http://schemas.openxmlformats.org/officeDocument/2006/relationships/image" Target="../media/image2.png"/><Relationship Id="rId21" Type="http://schemas.openxmlformats.org/officeDocument/2006/relationships/image" Target="../media/image52.jpg"/><Relationship Id="rId7" Type="http://schemas.openxmlformats.org/officeDocument/2006/relationships/image" Target="../media/image38.jpg"/><Relationship Id="rId12" Type="http://schemas.openxmlformats.org/officeDocument/2006/relationships/image" Target="../media/image43.jpg"/><Relationship Id="rId17" Type="http://schemas.openxmlformats.org/officeDocument/2006/relationships/image" Target="../media/image48.jpg"/><Relationship Id="rId2" Type="http://schemas.openxmlformats.org/officeDocument/2006/relationships/image" Target="../media/image1.jpg"/><Relationship Id="rId16" Type="http://schemas.openxmlformats.org/officeDocument/2006/relationships/image" Target="../media/image47.jpg"/><Relationship Id="rId20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42.jpg"/><Relationship Id="rId24" Type="http://schemas.openxmlformats.org/officeDocument/2006/relationships/image" Target="../media/image55.jpeg"/><Relationship Id="rId5" Type="http://schemas.openxmlformats.org/officeDocument/2006/relationships/image" Target="../media/image3.png"/><Relationship Id="rId15" Type="http://schemas.openxmlformats.org/officeDocument/2006/relationships/image" Target="../media/image46.jpg"/><Relationship Id="rId23" Type="http://schemas.openxmlformats.org/officeDocument/2006/relationships/image" Target="../media/image54.jpg"/><Relationship Id="rId10" Type="http://schemas.openxmlformats.org/officeDocument/2006/relationships/image" Target="../media/image41.jpg"/><Relationship Id="rId19" Type="http://schemas.openxmlformats.org/officeDocument/2006/relationships/image" Target="../media/image50.jpg"/><Relationship Id="rId4" Type="http://schemas.openxmlformats.org/officeDocument/2006/relationships/image" Target="../media/image21.jpg"/><Relationship Id="rId9" Type="http://schemas.openxmlformats.org/officeDocument/2006/relationships/image" Target="../media/image40.jpg"/><Relationship Id="rId14" Type="http://schemas.openxmlformats.org/officeDocument/2006/relationships/image" Target="../media/image45.jpg"/><Relationship Id="rId22" Type="http://schemas.openxmlformats.org/officeDocument/2006/relationships/image" Target="../media/image5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13" Type="http://schemas.openxmlformats.org/officeDocument/2006/relationships/image" Target="../media/image61.jp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12" Type="http://schemas.openxmlformats.org/officeDocument/2006/relationships/image" Target="../media/image60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59.jpg"/><Relationship Id="rId5" Type="http://schemas.openxmlformats.org/officeDocument/2006/relationships/image" Target="../media/image21.jpg"/><Relationship Id="rId15" Type="http://schemas.openxmlformats.org/officeDocument/2006/relationships/image" Target="../media/image63.jpg"/><Relationship Id="rId10" Type="http://schemas.openxmlformats.org/officeDocument/2006/relationships/image" Target="../media/image58.jpg"/><Relationship Id="rId4" Type="http://schemas.openxmlformats.org/officeDocument/2006/relationships/image" Target="../media/image2.png"/><Relationship Id="rId9" Type="http://schemas.openxmlformats.org/officeDocument/2006/relationships/image" Target="../media/image57.jpg"/><Relationship Id="rId14" Type="http://schemas.openxmlformats.org/officeDocument/2006/relationships/image" Target="../media/image6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67.jpg"/><Relationship Id="rId5" Type="http://schemas.openxmlformats.org/officeDocument/2006/relationships/image" Target="../media/image21.jpg"/><Relationship Id="rId10" Type="http://schemas.openxmlformats.org/officeDocument/2006/relationships/image" Target="../media/image66.jpg"/><Relationship Id="rId4" Type="http://schemas.openxmlformats.org/officeDocument/2006/relationships/image" Target="../media/image2.png"/><Relationship Id="rId9" Type="http://schemas.openxmlformats.org/officeDocument/2006/relationships/image" Target="../media/image6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30822"/>
            <a:ext cx="7526039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 dirty="0">
              <a:solidFill>
                <a:srgbClr val="00B0F0"/>
              </a:solidFill>
            </a:endParaRPr>
          </a:p>
        </p:txBody>
      </p:sp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6" y="2181665"/>
            <a:ext cx="7552417" cy="8495013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09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1633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28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5" y="622550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1042" y="1054321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523130" y="1507907"/>
            <a:ext cx="392718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523129" y="1589659"/>
            <a:ext cx="38008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ฉบับที่เดือน ตุลาคม  พ.ศ.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46611" y="2226507"/>
            <a:ext cx="7498003" cy="1574762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2B3FF67-DEB2-4B26-8303-35783B86E5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052" y="2305338"/>
            <a:ext cx="297979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th-TH" sz="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DDA09443-E1F1-4778-9F37-C2239905E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851" y="2218870"/>
            <a:ext cx="550249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altLang="th-TH" sz="1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ประชุมคัดเลือกคณะกรรมการ</a:t>
            </a:r>
            <a:r>
              <a:rPr kumimoji="0" lang="th-TH" altLang="th-TH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คัดเลือกหมู่บ้านต้นแบบ หมู่บ้านสีขาว ต้านยาเสพติด</a:t>
            </a:r>
            <a:endParaRPr kumimoji="0" lang="en-US" altLang="th-TH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6B143D7F-5CE9-4C9D-8C6D-84EE0909B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03" y="2563875"/>
            <a:ext cx="719680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h-TH" altLang="th-TH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kumimoji="0" lang="th-TH" altLang="th-TH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วีนที่ 3  ตุลาคม  2567    องค์การบริหารส่วนตำบลกู่สวนแตงจัดประชุมคัดเลือกหมู่บ้านต้นแบบใน</a:t>
            </a:r>
            <a:r>
              <a:rPr kumimoji="0" lang="th-TH" altLang="th-TH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การทำ</a:t>
            </a:r>
            <a:r>
              <a:rPr kumimoji="0" lang="th-TH" altLang="th-TH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หมู่บ้าน    สีขาว  ต้านยาเสพติด   โดยการคักเลือกหมู่บ้านสีขาวและแต่งตั้งคณะกรรมในการปฏิบัติงานร่วมกัน ให้มีกิจกรรม     คัดกรอง มีกิจกรรมโดเด่น ระดับตำบลหารือกัน อาศัยความเข้มแข็งร่วมมือทั้งส่วน อปท. ผู้นำชุมชน รพ.สต. และส่วนกลางคอยสนับสนุนกิจกรรม และให้เสนอโครงการตามโคต้างบของแต่ละตำบล</a:t>
            </a:r>
            <a:endParaRPr kumimoji="0" lang="th-TH" alt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02F0E160-7779-4270-B01E-88E4A527DE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4" y="3821405"/>
            <a:ext cx="2612483" cy="2865792"/>
          </a:xfrm>
          <a:prstGeom prst="rect">
            <a:avLst/>
          </a:prstGeom>
        </p:spPr>
      </p:pic>
      <p:pic>
        <p:nvPicPr>
          <p:cNvPr id="43" name="รูปภาพ 42">
            <a:extLst>
              <a:ext uri="{FF2B5EF4-FFF2-40B4-BE49-F238E27FC236}">
                <a16:creationId xmlns:a16="http://schemas.microsoft.com/office/drawing/2014/main" id="{B3537964-DBBE-4960-A616-438A872FA1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647" y="3809959"/>
            <a:ext cx="2731497" cy="2909146"/>
          </a:xfrm>
          <a:prstGeom prst="rect">
            <a:avLst/>
          </a:prstGeom>
        </p:spPr>
      </p:pic>
      <p:pic>
        <p:nvPicPr>
          <p:cNvPr id="47" name="รูปภาพ 46">
            <a:extLst>
              <a:ext uri="{FF2B5EF4-FFF2-40B4-BE49-F238E27FC236}">
                <a16:creationId xmlns:a16="http://schemas.microsoft.com/office/drawing/2014/main" id="{185788DF-F616-4546-BDAB-237F0FA2BE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719" y="3801270"/>
            <a:ext cx="2175646" cy="2917836"/>
          </a:xfrm>
          <a:prstGeom prst="rect">
            <a:avLst/>
          </a:prstGeom>
        </p:spPr>
      </p:pic>
      <p:pic>
        <p:nvPicPr>
          <p:cNvPr id="49" name="รูปภาพ 48">
            <a:extLst>
              <a:ext uri="{FF2B5EF4-FFF2-40B4-BE49-F238E27FC236}">
                <a16:creationId xmlns:a16="http://schemas.microsoft.com/office/drawing/2014/main" id="{AF077126-14BE-4724-99B7-72A3A11C99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" y="6687196"/>
            <a:ext cx="2615095" cy="2775753"/>
          </a:xfrm>
          <a:prstGeom prst="rect">
            <a:avLst/>
          </a:prstGeom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590333A8-3910-46DE-85BC-9A1FC8EAD7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989" y="6708255"/>
            <a:ext cx="2753729" cy="2754693"/>
          </a:xfrm>
          <a:prstGeom prst="rect">
            <a:avLst/>
          </a:prstGeom>
        </p:spPr>
      </p:pic>
      <p:pic>
        <p:nvPicPr>
          <p:cNvPr id="53" name="รูปภาพ 52">
            <a:extLst>
              <a:ext uri="{FF2B5EF4-FFF2-40B4-BE49-F238E27FC236}">
                <a16:creationId xmlns:a16="http://schemas.microsoft.com/office/drawing/2014/main" id="{13C1CAAE-8FDE-4422-ACE7-1B9D39A7D2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144" y="6708256"/>
            <a:ext cx="2202167" cy="2754692"/>
          </a:xfrm>
          <a:prstGeom prst="rect">
            <a:avLst/>
          </a:prstGeom>
        </p:spPr>
      </p:pic>
      <p:sp>
        <p:nvSpPr>
          <p:cNvPr id="30" name="สี่เหลี่ยมผืนผ้า 29">
            <a:extLst>
              <a:ext uri="{FF2B5EF4-FFF2-40B4-BE49-F238E27FC236}">
                <a16:creationId xmlns:a16="http://schemas.microsoft.com/office/drawing/2014/main" id="{CEE3723E-01FD-4B4D-BAA1-94B4E53E8D27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4887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1" y="-30822"/>
            <a:ext cx="7557078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>
              <a:solidFill>
                <a:srgbClr val="00B0F0"/>
              </a:solidFill>
            </a:endParaRPr>
          </a:p>
        </p:txBody>
      </p:sp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5" y="1184104"/>
            <a:ext cx="7571363" cy="9586150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099581" y="8756533"/>
            <a:ext cx="427105" cy="1878296"/>
          </a:xfrm>
          <a:prstGeom prst="rect">
            <a:avLst/>
          </a:prstGeom>
          <a:solidFill>
            <a:srgbClr val="009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8353A4D2-9A4F-4A86-8FE6-964AC83E32CF}"/>
              </a:ext>
            </a:extLst>
          </p:cNvPr>
          <p:cNvSpPr/>
          <p:nvPr/>
        </p:nvSpPr>
        <p:spPr>
          <a:xfrm>
            <a:off x="304358" y="255183"/>
            <a:ext cx="1705122" cy="1679944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18054" y="9903200"/>
            <a:ext cx="7539024" cy="867054"/>
          </a:xfrm>
          <a:prstGeom prst="rect">
            <a:avLst/>
          </a:prstGeom>
          <a:gradFill>
            <a:gsLst>
              <a:gs pos="0">
                <a:srgbClr val="00783B"/>
              </a:gs>
              <a:gs pos="39000">
                <a:srgbClr val="00D237"/>
              </a:gs>
              <a:gs pos="62000">
                <a:srgbClr val="006A15"/>
              </a:gs>
              <a:gs pos="100000">
                <a:srgbClr val="00D23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cap="none" spc="0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</a:t>
            </a:r>
          </a:p>
          <a:p>
            <a:pPr algn="ctr"/>
            <a:r>
              <a:rPr lang="th-TH" sz="2000" b="1" dirty="0">
                <a:ln w="0"/>
                <a:solidFill>
                  <a:srgbClr val="00A22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</a:t>
            </a:r>
            <a:r>
              <a:rPr lang="th-TH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2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</a:p>
          <a:p>
            <a:pPr algn="ctr"/>
            <a:endParaRPr lang="th-TH" sz="2000" b="1" cap="none" spc="0" dirty="0">
              <a:ln w="0"/>
              <a:solidFill>
                <a:srgbClr val="00A22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3720083" y="15135"/>
            <a:ext cx="36038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28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956525" y="622550"/>
            <a:ext cx="31309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1042" y="1054321"/>
            <a:ext cx="42049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อำ</a:t>
            </a:r>
            <a:r>
              <a:rPr lang="th-TH" sz="2400" b="1" cap="none" spc="0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เภอบ้านใหม่ไชยพจน์    จังหวัดบรีรัมย์  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385949" y="1493369"/>
            <a:ext cx="3927184" cy="559060"/>
          </a:xfrm>
          <a:prstGeom prst="roundRect">
            <a:avLst/>
          </a:prstGeom>
          <a:solidFill>
            <a:srgbClr val="123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523129" y="1589659"/>
            <a:ext cx="38008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ฉบับเดือน ตุลาคม  พ.ศ.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สี่เหลี่ยมผืนผ้า 24">
            <a:extLst>
              <a:ext uri="{FF2B5EF4-FFF2-40B4-BE49-F238E27FC236}">
                <a16:creationId xmlns:a16="http://schemas.microsoft.com/office/drawing/2014/main" id="{8AE30FA7-7466-4B91-81B8-C924299F762B}"/>
              </a:ext>
            </a:extLst>
          </p:cNvPr>
          <p:cNvSpPr/>
          <p:nvPr/>
        </p:nvSpPr>
        <p:spPr>
          <a:xfrm flipH="1">
            <a:off x="3204159" y="3290167"/>
            <a:ext cx="2084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th-TH" sz="3200" b="1" cap="none" spc="0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32341" y="2092661"/>
            <a:ext cx="7539024" cy="1574762"/>
          </a:xfrm>
          <a:prstGeom prst="rect">
            <a:avLst/>
          </a:prstGeom>
          <a:noFill/>
          <a:ln w="38100">
            <a:solidFill>
              <a:srgbClr val="92D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252" y="9828611"/>
            <a:ext cx="813396" cy="813396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62E0D5E-BC8D-4017-B7FD-25502304E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8" y="-50383"/>
            <a:ext cx="1722412" cy="202585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527B1DE-6812-42B7-86A3-21550025DED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8531101" y="0"/>
            <a:ext cx="85311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2B3FF67-DEB2-4B26-8303-35783B86E50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9052" y="2305338"/>
            <a:ext cx="297979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th-TH" sz="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DDA09443-E1F1-4778-9F37-C2239905E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02" y="2031242"/>
            <a:ext cx="550249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altLang="th-TH" sz="18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ประชุมพนักงานประจำเดือน ตุลาคม  2567  </a:t>
            </a:r>
            <a:endParaRPr kumimoji="0" lang="en-US" altLang="th-TH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th-TH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6B143D7F-5CE9-4C9D-8C6D-84EE0909B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02" y="2278387"/>
            <a:ext cx="719680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h-TH" altLang="th-TH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         นายบุญล้อม  ท่วม</a:t>
            </a:r>
            <a:r>
              <a:rPr kumimoji="0" lang="th-TH" altLang="th-TH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ไธ</a:t>
            </a:r>
            <a:r>
              <a:rPr kumimoji="0" lang="th-TH" altLang="th-TH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สง  นายกองค์การบริหารส่วนตำบลกู่สวนแตง  ประชุมพนักงานประจำเดือนตุลาคม2567 เพื่อชี้แจงแนวทางการคัดเลือกหมู่บ้านต้นแบบใน</a:t>
            </a:r>
            <a:r>
              <a:rPr kumimoji="0" lang="th-TH" altLang="th-TH" sz="1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การทำ</a:t>
            </a:r>
            <a:r>
              <a:rPr kumimoji="0" lang="th-TH" altLang="th-TH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IT๙" panose="020B0500040200020003" pitchFamily="34" charset="-34"/>
                <a:ea typeface="Calibri" panose="020F0502020204030204" pitchFamily="34" charset="0"/>
                <a:cs typeface="TH SarabunIT๙" panose="020B0500040200020003" pitchFamily="34" charset="-34"/>
              </a:rPr>
              <a:t>หมู่บ้านสีขาว  ต้านยาเสพติด   โดยการคักเลือกหมู่บ้านสีขาวและแต่งตั้งคณะกรรมในการปฏิบัติงานร่วมกัน ให้มีกิจกรรม     คัดกรอง มีกิจกรรมโดเด่น ระดับตำบลหารือกัน อาศัยความเข้มแข็งร่วมมือทั้งส่วน อปท. ผู้นำชุมชน รพ.สต. และส่วนกลางคอยสนับสนุนกิจกรรม และให้เสนอโครงการตามโคต้างบของแต่ละตำบล</a:t>
            </a:r>
            <a:endParaRPr kumimoji="0" lang="th-TH" altLang="th-TH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28A3BF9F-678D-4FBE-A737-BB37E91BD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2392" y="1795856"/>
            <a:ext cx="436307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h-TH"/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CDA590DA-DD25-48AE-A881-84A9CC07F2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06581" y="9893838"/>
            <a:ext cx="715453" cy="715453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CF1CEFBD-6DB9-479B-9B79-0005A7B330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03" y="3852097"/>
            <a:ext cx="2503830" cy="1878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7" name="รูปภาพ 26">
            <a:extLst>
              <a:ext uri="{FF2B5EF4-FFF2-40B4-BE49-F238E27FC236}">
                <a16:creationId xmlns:a16="http://schemas.microsoft.com/office/drawing/2014/main" id="{68A75247-C6CD-45D7-9702-072F2204E6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263" y="3856189"/>
            <a:ext cx="2503830" cy="1878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69F4CDE5-D8BD-4F02-903A-57BF409D09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969" y="3852097"/>
            <a:ext cx="2460915" cy="1878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5" name="รูปภาพ 34">
            <a:extLst>
              <a:ext uri="{FF2B5EF4-FFF2-40B4-BE49-F238E27FC236}">
                <a16:creationId xmlns:a16="http://schemas.microsoft.com/office/drawing/2014/main" id="{FF74EC5D-F5DF-4E81-B177-5F3D1F262A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263" y="5893018"/>
            <a:ext cx="2503830" cy="1878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7" name="รูปภาพ 36">
            <a:extLst>
              <a:ext uri="{FF2B5EF4-FFF2-40B4-BE49-F238E27FC236}">
                <a16:creationId xmlns:a16="http://schemas.microsoft.com/office/drawing/2014/main" id="{DBFFCC23-1CD0-455D-ACC2-0779B88978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03" y="5900639"/>
            <a:ext cx="2503830" cy="1878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" name="รูปภาพ 38">
            <a:extLst>
              <a:ext uri="{FF2B5EF4-FFF2-40B4-BE49-F238E27FC236}">
                <a16:creationId xmlns:a16="http://schemas.microsoft.com/office/drawing/2014/main" id="{FEF82DA3-CC0C-41D4-BDDD-D676EDB495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77987" y="5887601"/>
            <a:ext cx="2502534" cy="1920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409C7071-7B90-42A3-BB47-495FA918A0A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753" y="7937865"/>
            <a:ext cx="2487173" cy="18116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3" name="รูปภาพ 42">
            <a:extLst>
              <a:ext uri="{FF2B5EF4-FFF2-40B4-BE49-F238E27FC236}">
                <a16:creationId xmlns:a16="http://schemas.microsoft.com/office/drawing/2014/main" id="{83608B8C-6372-4909-AB71-463F38A19B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588" y="7916313"/>
            <a:ext cx="2461956" cy="1846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8" name="รูปภาพ 47">
            <a:extLst>
              <a:ext uri="{FF2B5EF4-FFF2-40B4-BE49-F238E27FC236}">
                <a16:creationId xmlns:a16="http://schemas.microsoft.com/office/drawing/2014/main" id="{1563C774-A84E-4D04-A695-8222EC5FD26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" y="7932648"/>
            <a:ext cx="2500350" cy="18377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2" name="สี่เหลี่ยมผืนผ้า 31">
            <a:extLst>
              <a:ext uri="{FF2B5EF4-FFF2-40B4-BE49-F238E27FC236}">
                <a16:creationId xmlns:a16="http://schemas.microsoft.com/office/drawing/2014/main" id="{0A2F89BA-25B4-48D1-B368-95B91408A6B3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77958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36846EB7-5531-4093-8582-87EFD020B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57" y="3779044"/>
            <a:ext cx="521716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" y="285777"/>
            <a:ext cx="7597178" cy="9587953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36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92050" y="693402"/>
            <a:ext cx="4816475" cy="563524"/>
          </a:xfrm>
          <a:prstGeom prst="rect">
            <a:avLst/>
          </a:prstGeom>
          <a:solidFill>
            <a:srgbClr val="1D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44154"/>
            <a:ext cx="7616807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364B0"/>
              </a:gs>
              <a:gs pos="49000">
                <a:srgbClr val="00B7E8"/>
              </a:gs>
              <a:gs pos="100000">
                <a:srgbClr val="00B7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36BB5"/>
              </a:gs>
              <a:gs pos="51000">
                <a:srgbClr val="036BB5"/>
              </a:gs>
              <a:gs pos="100000">
                <a:srgbClr val="00B7E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282629" y="710942"/>
            <a:ext cx="4107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>
                <a:ln w="0"/>
                <a:solidFill>
                  <a:srgbClr val="00B7E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20967" y="1280844"/>
            <a:ext cx="40731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cap="none" spc="0" dirty="0">
                <a:ln w="0"/>
                <a:solidFill>
                  <a:srgbClr val="0364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อำเภอบ้านใหม่ไชพจน์   จังหวัดบุรีรัมย์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284679" y="1800763"/>
            <a:ext cx="3973453" cy="55906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968806" y="1803585"/>
            <a:ext cx="2605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ฉบับที่เดือน  ตุลาคม 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12A7FF7D-BEB4-4D52-9194-4F61C02BD79F}"/>
              </a:ext>
            </a:extLst>
          </p:cNvPr>
          <p:cNvSpPr/>
          <p:nvPr/>
        </p:nvSpPr>
        <p:spPr>
          <a:xfrm>
            <a:off x="67234" y="2404825"/>
            <a:ext cx="7460079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</a:p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องค์การบริหารส่วนตำบลกู่สวนแตงเข้าร่วมงาน กิจกรรมในวันนวมินทรมหาราชวันอาทิตย์ที่ ๑๓ ตุลาคม ๒๕๖๗  สถานที่ศาลาประชาคมอำเภอบ้านใหม่ไชพจน์   เพื่อน้อมระลึก</a:t>
            </a:r>
            <a:r>
              <a:rPr lang="th-TH" sz="1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พระบาทสมเด็จพระปรมินทรมหาภูมิพลอดุลยเดช</a:t>
            </a:r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รัชกาลที่ ๙   เนื่องวันครบรอบสวรรคต </a:t>
            </a:r>
          </a:p>
          <a:p>
            <a:endParaRPr lang="th-TH" sz="1800" b="1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1800" b="1" dirty="0">
              <a:ln w="0"/>
              <a:solidFill>
                <a:srgbClr val="12360D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1" y="2426144"/>
            <a:ext cx="7527312" cy="1397579"/>
          </a:xfrm>
          <a:prstGeom prst="rect">
            <a:avLst/>
          </a:prstGeom>
          <a:noFill/>
          <a:ln w="38100">
            <a:solidFill>
              <a:srgbClr val="00B7E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7" y="9824759"/>
            <a:ext cx="813396" cy="813396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4BCE4B5D-A350-4BBE-9C3A-2B561C316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1888" y="5795094"/>
            <a:ext cx="3209925" cy="1419225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E670B0E-965A-4C6C-ADAD-90377DC36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7" y="-45337"/>
            <a:ext cx="1722412" cy="202585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D7B9696-6184-41B2-B447-BF02B72D69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55826" y="9873730"/>
            <a:ext cx="715453" cy="715453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889C5A1C-9A09-48DF-BF61-2D7EA7C335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0" y="3937418"/>
            <a:ext cx="2405281" cy="19276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0CC87035-EB88-4D6E-9EB6-C5DC24229D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27" y="3989695"/>
            <a:ext cx="2503245" cy="1875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23023B2D-CBAC-4ABB-8BA3-A2B96DD7E05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85703" y="3969682"/>
            <a:ext cx="2440712" cy="18953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6AC2DD04-AF45-436F-A95E-23882C686BB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7" y="5956715"/>
            <a:ext cx="2427934" cy="17400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439310B9-DA95-4C9A-877A-BB4141568D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334" y="5948636"/>
            <a:ext cx="2503245" cy="1748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A4F8A51E-7FDA-4F04-BFD6-FE18EFB66B1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01" y="5956464"/>
            <a:ext cx="2404814" cy="1740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รูปภาพ 24">
            <a:extLst>
              <a:ext uri="{FF2B5EF4-FFF2-40B4-BE49-F238E27FC236}">
                <a16:creationId xmlns:a16="http://schemas.microsoft.com/office/drawing/2014/main" id="{AEF50531-FCF6-4453-BFCF-9D0BE70F673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939" y="7723615"/>
            <a:ext cx="1871957" cy="1748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id="{1F9295B4-977C-459C-B574-9CB496378BE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99" y="7717802"/>
            <a:ext cx="1853167" cy="1767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3" name="รูปภาพ 32">
            <a:extLst>
              <a:ext uri="{FF2B5EF4-FFF2-40B4-BE49-F238E27FC236}">
                <a16:creationId xmlns:a16="http://schemas.microsoft.com/office/drawing/2014/main" id="{EF8B39B6-3910-416B-96F5-ECF01DD0BEA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758" y="7743642"/>
            <a:ext cx="1748118" cy="17262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5" name="รูปภาพ 34">
            <a:extLst>
              <a:ext uri="{FF2B5EF4-FFF2-40B4-BE49-F238E27FC236}">
                <a16:creationId xmlns:a16="http://schemas.microsoft.com/office/drawing/2014/main" id="{1693CC58-2585-4621-8854-D3916B4EDC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869" y="7717661"/>
            <a:ext cx="2006470" cy="17480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7993A205-E9ED-4941-BD95-EBB62D0D2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6169025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h-TH" altLang="th-TH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h-TH" altLang="th-TH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2B2E8170-A73D-408C-AAA8-932D41414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113" y="6169025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h-TH" altLang="th-TH" sz="2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h-TH" altLang="th-TH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457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36846EB7-5531-4093-8582-87EFD020B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57" y="3779044"/>
            <a:ext cx="521716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9" y="285777"/>
            <a:ext cx="7476219" cy="9587953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36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816475" cy="563524"/>
          </a:xfrm>
          <a:prstGeom prst="rect">
            <a:avLst/>
          </a:prstGeom>
          <a:solidFill>
            <a:srgbClr val="1D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44154"/>
            <a:ext cx="7616807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364B0"/>
              </a:gs>
              <a:gs pos="49000">
                <a:srgbClr val="00B7E8"/>
              </a:gs>
              <a:gs pos="100000">
                <a:srgbClr val="00B7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36BB5"/>
              </a:gs>
              <a:gs pos="51000">
                <a:srgbClr val="036BB5"/>
              </a:gs>
              <a:gs pos="100000">
                <a:srgbClr val="00B7E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250597" y="1126637"/>
            <a:ext cx="4107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>
                <a:ln w="0"/>
                <a:solidFill>
                  <a:srgbClr val="00B7E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284680" y="1738120"/>
            <a:ext cx="40731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cap="none" spc="0" dirty="0">
                <a:ln w="0"/>
                <a:solidFill>
                  <a:srgbClr val="0364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อำเภอบ้านใหม่ไชพจน์   จังหวัดบุรีรัมย์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284680" y="2338923"/>
            <a:ext cx="3973453" cy="55906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911135" y="2354651"/>
            <a:ext cx="2605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ฉบับที่เดือน  ตุลาคม 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12A7FF7D-BEB4-4D52-9194-4F61C02BD79F}"/>
              </a:ext>
            </a:extLst>
          </p:cNvPr>
          <p:cNvSpPr/>
          <p:nvPr/>
        </p:nvSpPr>
        <p:spPr>
          <a:xfrm>
            <a:off x="40277" y="3025003"/>
            <a:ext cx="7349567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องค์การบริหารส่วนตำบลกู่สวนแตงร่วมกับอำเภอบ้านใหม่ไชยพจน์ หัวหน้าส่วนราชการ กำนัน ผู้ใหญ่บ้านและผู้นำในเขตพื้นที่ตำบลกู่สวน</a:t>
            </a:r>
            <a:r>
              <a:rPr lang="th-TH" sz="1800" b="1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แตง ร่วมกัน</a:t>
            </a:r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จัดกิจกรรมหิ้วปิ่นโตเข้าวัด ในวันออกพรรมษา วันที่ ๑๗ ตุลาคม ๒๕๖๗สถานที่วัดบ้านทุ่ม หมู่ที่ ๔  ตำบลกู่สวนแตง  เพื่อส่งเสริมการอนุรักษ์วัฒนธรรมและประเพณีกิจกรรมออกพรรษา    ปี ๒๕๖๗  เวลา ๐๗.๐๐ น. </a:t>
            </a: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1" y="2942554"/>
            <a:ext cx="7527312" cy="1228072"/>
          </a:xfrm>
          <a:prstGeom prst="rect">
            <a:avLst/>
          </a:prstGeom>
          <a:noFill/>
          <a:ln w="38100">
            <a:solidFill>
              <a:srgbClr val="00B7E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7" y="9824759"/>
            <a:ext cx="813396" cy="813396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4BCE4B5D-A350-4BBE-9C3A-2B561C316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1888" y="5795094"/>
            <a:ext cx="3209925" cy="1419225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E670B0E-965A-4C6C-ADAD-90377DC36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7" y="-45337"/>
            <a:ext cx="1722412" cy="202585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D7B9696-6184-41B2-B447-BF02B72D69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55826" y="9873730"/>
            <a:ext cx="715453" cy="715453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8C7E01EC-7A7E-4292-810B-1AF0FB2A65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" y="4224282"/>
            <a:ext cx="2517974" cy="2663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392ED088-808C-49B5-8BF4-863441D6646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" y="6875944"/>
            <a:ext cx="2522547" cy="2846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74C7D782-6295-4B91-B62A-998B85034F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153" y="4224282"/>
            <a:ext cx="2537035" cy="2663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รูปภาพ 35">
            <a:extLst>
              <a:ext uri="{FF2B5EF4-FFF2-40B4-BE49-F238E27FC236}">
                <a16:creationId xmlns:a16="http://schemas.microsoft.com/office/drawing/2014/main" id="{6A747FAD-0E41-4852-BC25-F2FBEA86D2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88" y="4224283"/>
            <a:ext cx="2429125" cy="2688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5B69D69B-69A4-4E43-AEFB-3BFDC940499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853" y="6924207"/>
            <a:ext cx="2549207" cy="2846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รูปภาพ 39">
            <a:extLst>
              <a:ext uri="{FF2B5EF4-FFF2-40B4-BE49-F238E27FC236}">
                <a16:creationId xmlns:a16="http://schemas.microsoft.com/office/drawing/2014/main" id="{77E7D3D3-B6BF-4F84-94B2-9AE5BD160C9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124" y="6941287"/>
            <a:ext cx="2470954" cy="2829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9921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56" y="-358355"/>
            <a:ext cx="7575322" cy="98327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36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804289" y="563636"/>
            <a:ext cx="4816475" cy="459229"/>
          </a:xfrm>
          <a:prstGeom prst="rect">
            <a:avLst/>
          </a:prstGeom>
          <a:solidFill>
            <a:srgbClr val="1D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44154"/>
            <a:ext cx="7616807" cy="202466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364B0"/>
              </a:gs>
              <a:gs pos="49000">
                <a:srgbClr val="00B7E8"/>
              </a:gs>
              <a:gs pos="100000">
                <a:srgbClr val="00B7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15451" y="9862521"/>
            <a:ext cx="7559675" cy="867054"/>
          </a:xfrm>
          <a:prstGeom prst="rect">
            <a:avLst/>
          </a:prstGeom>
          <a:gradFill>
            <a:gsLst>
              <a:gs pos="0">
                <a:srgbClr val="036BB5"/>
              </a:gs>
              <a:gs pos="51000">
                <a:srgbClr val="036BB5"/>
              </a:gs>
              <a:gs pos="100000">
                <a:srgbClr val="00B7E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250597" y="520881"/>
            <a:ext cx="4107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>
                <a:ln w="0"/>
                <a:solidFill>
                  <a:srgbClr val="00B7E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246640" y="964525"/>
            <a:ext cx="40731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cap="none" spc="0" dirty="0">
                <a:ln w="0"/>
                <a:solidFill>
                  <a:srgbClr val="0364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อำเภอบ้านใหม่ไชพจน์   จังหวัดบุรีรัมย์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346319" y="1453912"/>
            <a:ext cx="3973453" cy="55906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4017878" y="1494916"/>
            <a:ext cx="2605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ฉบับที่เดือน  ตุลาคม 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12A7FF7D-BEB4-4D52-9194-4F61C02BD79F}"/>
              </a:ext>
            </a:extLst>
          </p:cNvPr>
          <p:cNvSpPr/>
          <p:nvPr/>
        </p:nvSpPr>
        <p:spPr>
          <a:xfrm>
            <a:off x="174811" y="2086159"/>
            <a:ext cx="7183001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องค์การบริหารส่วนตำบลกู่สวนแตงจัดกิจกรรม ๕ ส.  พัฒนาทำความสะอาดบริเวณอาคารสำนักงาน    ปรับปรุงภูมิทัศน์บริเวณรอบนอกสำนักงานองค์การบริหารส่วนตำบลกู่สวนแตง ให้วันที่ ๑๖ ตุลาคม ๒๕๖๗</a:t>
            </a: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0" y="2082874"/>
            <a:ext cx="7527312" cy="728780"/>
          </a:xfrm>
          <a:prstGeom prst="rect">
            <a:avLst/>
          </a:prstGeom>
          <a:noFill/>
          <a:ln w="38100">
            <a:solidFill>
              <a:srgbClr val="00B7E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7" y="9824759"/>
            <a:ext cx="813396" cy="813396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4BCE4B5D-A350-4BBE-9C3A-2B561C3167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1888" y="5795094"/>
            <a:ext cx="3209925" cy="1419225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E670B0E-965A-4C6C-ADAD-90377DC361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7" y="-45337"/>
            <a:ext cx="1722412" cy="202585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D7B9696-6184-41B2-B447-BF02B72D69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55826" y="9873730"/>
            <a:ext cx="715453" cy="715453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88213676-FB63-480A-A1F2-91266D0CDC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5" y="2881556"/>
            <a:ext cx="1834002" cy="14765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4BFFA82E-6736-4E4D-8589-7F7542DB22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989" y="2880974"/>
            <a:ext cx="1816848" cy="1443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CDC9B3C6-E3C5-43B4-A70D-5BBA639445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380" y="2880974"/>
            <a:ext cx="1834002" cy="1471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BABC36EA-213C-4822-BEF8-20E3AF597C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83" y="2880974"/>
            <a:ext cx="1826421" cy="1443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DA4853D9-703A-4F52-BFC0-460CFD8557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4" y="4384564"/>
            <a:ext cx="1504522" cy="1855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1F83D3E9-E161-4304-A47B-96D0640332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78819" y="4365394"/>
            <a:ext cx="1459436" cy="1874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4BC8F6B7-F42A-41DE-B90A-AB3714BE7F8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8" y="6266512"/>
            <a:ext cx="1798656" cy="14227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1F233563-3DE2-4EC6-B5E3-4BDF45B9883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43580" y="6286136"/>
            <a:ext cx="1740913" cy="142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" name="รูปภาพ 33">
            <a:extLst>
              <a:ext uri="{FF2B5EF4-FFF2-40B4-BE49-F238E27FC236}">
                <a16:creationId xmlns:a16="http://schemas.microsoft.com/office/drawing/2014/main" id="{7DCC29DC-7F07-42F7-8CB8-4351292B910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888" y="4358125"/>
            <a:ext cx="1459436" cy="1933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6" name="รูปภาพ 35">
            <a:extLst>
              <a:ext uri="{FF2B5EF4-FFF2-40B4-BE49-F238E27FC236}">
                <a16:creationId xmlns:a16="http://schemas.microsoft.com/office/drawing/2014/main" id="{D876BB73-AFA0-4F47-9692-F660EF0E39D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859" y="4378697"/>
            <a:ext cx="1459436" cy="1908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BD24CFA2-28DE-42D2-B684-F1E185323DF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927" y="4358124"/>
            <a:ext cx="1514797" cy="1933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รูปภาพ 39">
            <a:extLst>
              <a:ext uri="{FF2B5EF4-FFF2-40B4-BE49-F238E27FC236}">
                <a16:creationId xmlns:a16="http://schemas.microsoft.com/office/drawing/2014/main" id="{856385FB-E09F-425F-9C8D-5395DC65DE2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998" y="6300565"/>
            <a:ext cx="1834002" cy="13984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3" name="รูปภาพ 42">
            <a:extLst>
              <a:ext uri="{FF2B5EF4-FFF2-40B4-BE49-F238E27FC236}">
                <a16:creationId xmlns:a16="http://schemas.microsoft.com/office/drawing/2014/main" id="{6AC9A4A5-2B74-4114-B2B5-AE761803842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3" y="7715736"/>
            <a:ext cx="1406785" cy="17322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" name="รูปภาพ 46">
            <a:extLst>
              <a:ext uri="{FF2B5EF4-FFF2-40B4-BE49-F238E27FC236}">
                <a16:creationId xmlns:a16="http://schemas.microsoft.com/office/drawing/2014/main" id="{EAC3F349-C3C3-4F4A-A50B-D1988015D8E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410" y="7715736"/>
            <a:ext cx="1406784" cy="1739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9" name="รูปภาพ 48">
            <a:extLst>
              <a:ext uri="{FF2B5EF4-FFF2-40B4-BE49-F238E27FC236}">
                <a16:creationId xmlns:a16="http://schemas.microsoft.com/office/drawing/2014/main" id="{ABB16B62-471A-433F-978D-3B28FEFCDCE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43505" y="6304121"/>
            <a:ext cx="1797568" cy="1375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" name="รูปภาพ 50">
            <a:extLst>
              <a:ext uri="{FF2B5EF4-FFF2-40B4-BE49-F238E27FC236}">
                <a16:creationId xmlns:a16="http://schemas.microsoft.com/office/drawing/2014/main" id="{403CBB12-D90E-4D46-AC03-4F12DBB80D4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237" y="7738143"/>
            <a:ext cx="1406784" cy="1739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5" name="รูปภาพ 54">
            <a:extLst>
              <a:ext uri="{FF2B5EF4-FFF2-40B4-BE49-F238E27FC236}">
                <a16:creationId xmlns:a16="http://schemas.microsoft.com/office/drawing/2014/main" id="{0C3EFB00-68BB-4CB6-AFC6-EF5FAEE6891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89" y="7758335"/>
            <a:ext cx="1473442" cy="1676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577DED89-AE4A-45BF-A296-3B5F792FCF5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31590" y="7878673"/>
            <a:ext cx="1716059" cy="1475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07656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36846EB7-5531-4093-8582-87EFD020B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57" y="3779044"/>
            <a:ext cx="521716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9" y="374692"/>
            <a:ext cx="7476219" cy="9587953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36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816475" cy="563524"/>
          </a:xfrm>
          <a:prstGeom prst="rect">
            <a:avLst/>
          </a:prstGeom>
          <a:solidFill>
            <a:srgbClr val="1D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44154"/>
            <a:ext cx="7616807" cy="202466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364B0"/>
              </a:gs>
              <a:gs pos="49000">
                <a:srgbClr val="00B7E8"/>
              </a:gs>
              <a:gs pos="100000">
                <a:srgbClr val="00B7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36BB5"/>
              </a:gs>
              <a:gs pos="51000">
                <a:srgbClr val="036BB5"/>
              </a:gs>
              <a:gs pos="100000">
                <a:srgbClr val="00B7E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284680" y="548417"/>
            <a:ext cx="4107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>
                <a:ln w="0"/>
                <a:solidFill>
                  <a:srgbClr val="00B7E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01721" y="907080"/>
            <a:ext cx="40731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cap="none" spc="0" dirty="0">
                <a:ln w="0"/>
                <a:solidFill>
                  <a:srgbClr val="0364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อำเภอบ้านใหม่ไชพจน์   จังหวัดบุรีรัมย์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455894" y="1379712"/>
            <a:ext cx="3744095" cy="52322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4035687" y="1401020"/>
            <a:ext cx="2605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ฉบับที่เดือน  ตุลาคม 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12A7FF7D-BEB4-4D52-9194-4F61C02BD79F}"/>
              </a:ext>
            </a:extLst>
          </p:cNvPr>
          <p:cNvSpPr/>
          <p:nvPr/>
        </p:nvSpPr>
        <p:spPr>
          <a:xfrm>
            <a:off x="129148" y="2093444"/>
            <a:ext cx="7349567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ศูนย์พัฒนาเด็กเล็กบ้านหนองเรือ องค์การบริหารส่วนตำบลกู่สวนแตง จัดกิจกรรมแผนป้องกันเด็กติดในรถยนต์  วันที่  ๑๘  ตุลาคม  ๒๕๖๗   เวลา  ๐๘.๐๐ น.   สถานที่อบรมศูนย์พัฒนาเด็กเล็กบ้านหนองเรือ  ตำบลกู่สวนแตง     เพื่ออบรมให้ความรู้  ครู  ครูผู้ดูแลเด็ก  เจ้าหน้าที่  และเด็กอนุบาลก่อนปฐมวัยให้มีความรู้  มีทักษะ ให้เด็กสามารถช่วยเหลือตนเอง เอาตัวรอดในขณะเด็กติดภายในรถได้ </a:t>
            </a: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40276" y="2013681"/>
            <a:ext cx="7527312" cy="1228072"/>
          </a:xfrm>
          <a:prstGeom prst="rect">
            <a:avLst/>
          </a:prstGeom>
          <a:noFill/>
          <a:ln w="38100">
            <a:solidFill>
              <a:srgbClr val="00B7E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7" y="9824759"/>
            <a:ext cx="813396" cy="813396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4BCE4B5D-A350-4BBE-9C3A-2B561C316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1888" y="5795094"/>
            <a:ext cx="3209925" cy="1419225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E670B0E-965A-4C6C-ADAD-90377DC36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7" y="-45337"/>
            <a:ext cx="1722412" cy="202585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D7B9696-6184-41B2-B447-BF02B72D69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55826" y="9873730"/>
            <a:ext cx="715453" cy="715453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A437389A-D387-4F82-B02C-79647D83F8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" y="5224252"/>
            <a:ext cx="2520877" cy="2469677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99E2493E-EB40-462A-A654-FE7F56D9EC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55" y="3255703"/>
            <a:ext cx="2458437" cy="2018191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5B7175A4-B018-4168-BEB1-7F6758E316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" y="3252938"/>
            <a:ext cx="2520877" cy="2034906"/>
          </a:xfrm>
          <a:prstGeom prst="rect">
            <a:avLst/>
          </a:prstGeom>
        </p:spPr>
      </p:pic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439244B4-A2FA-4ABB-9EAB-57DAC4339A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90860" y="3273592"/>
            <a:ext cx="2539804" cy="1980930"/>
          </a:xfrm>
          <a:prstGeom prst="rect">
            <a:avLst/>
          </a:prstGeom>
        </p:spPr>
      </p:pic>
      <p:pic>
        <p:nvPicPr>
          <p:cNvPr id="16" name="รูปภาพ 15">
            <a:extLst>
              <a:ext uri="{FF2B5EF4-FFF2-40B4-BE49-F238E27FC236}">
                <a16:creationId xmlns:a16="http://schemas.microsoft.com/office/drawing/2014/main" id="{F71D8759-C1E1-4DA7-811A-81827793829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" y="7635896"/>
            <a:ext cx="2503830" cy="2161970"/>
          </a:xfrm>
          <a:prstGeom prst="rect">
            <a:avLst/>
          </a:prstGeom>
        </p:spPr>
      </p:pic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E6AB2E64-639B-46A6-82E6-F7734578468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727" y="5241937"/>
            <a:ext cx="2568520" cy="2355652"/>
          </a:xfrm>
          <a:prstGeom prst="rect">
            <a:avLst/>
          </a:prstGeom>
        </p:spPr>
      </p:pic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177935FA-DDA9-455F-B98E-14CE35A6F2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55" y="5260761"/>
            <a:ext cx="2458437" cy="4523972"/>
          </a:xfrm>
          <a:prstGeom prst="rect">
            <a:avLst/>
          </a:prstGeom>
        </p:spPr>
      </p:pic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8B21E83A-6574-4B51-ADEF-8E4492232F6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098" y="7568066"/>
            <a:ext cx="2582148" cy="222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529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36846EB7-5531-4093-8582-87EFD020B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57" y="3779044"/>
            <a:ext cx="521716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1" y="359750"/>
            <a:ext cx="7476219" cy="9587953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36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816475" cy="563524"/>
          </a:xfrm>
          <a:prstGeom prst="rect">
            <a:avLst/>
          </a:prstGeom>
          <a:solidFill>
            <a:srgbClr val="1D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44154"/>
            <a:ext cx="7616807" cy="202466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364B0"/>
              </a:gs>
              <a:gs pos="49000">
                <a:srgbClr val="00B7E8"/>
              </a:gs>
              <a:gs pos="100000">
                <a:srgbClr val="00B7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36BB5"/>
              </a:gs>
              <a:gs pos="51000">
                <a:srgbClr val="036BB5"/>
              </a:gs>
              <a:gs pos="100000">
                <a:srgbClr val="00B7E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284680" y="548417"/>
            <a:ext cx="4107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>
                <a:ln w="0"/>
                <a:solidFill>
                  <a:srgbClr val="00B7E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301721" y="907080"/>
            <a:ext cx="40731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cap="none" spc="0" dirty="0">
                <a:ln w="0"/>
                <a:solidFill>
                  <a:srgbClr val="0364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อำเภอบ้านใหม่ไชพจน์   จังหวัดบุรีรัมย์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455894" y="1379712"/>
            <a:ext cx="3744095" cy="52322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4035687" y="1401020"/>
            <a:ext cx="2605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ฉบับที่เดือน  ตุลาคม 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12A7FF7D-BEB4-4D52-9194-4F61C02BD79F}"/>
              </a:ext>
            </a:extLst>
          </p:cNvPr>
          <p:cNvSpPr/>
          <p:nvPr/>
        </p:nvSpPr>
        <p:spPr>
          <a:xfrm>
            <a:off x="129148" y="2093444"/>
            <a:ext cx="7349567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องค์การบริหารส่วนตำบลกู่สวนแตงเข้าร่วมงาน  กิจกรรมเนื่องในวัน</a:t>
            </a:r>
            <a:r>
              <a:rPr lang="th-TH" sz="1800" b="1" dirty="0" err="1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ปิย</a:t>
            </a:r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มหาราช วันพุธที่ ๒๓ ตุลาคม ๒๕๖๗  สถานที่จัดกิจกรรม พิธีวางพวงมาลา ลานหน้าพระบรมรูปพระบาทสมเด็จพระจุลจอมเกล้าเจ้าอยู่หัว รัชกาลที่๕               อำเภอบ้านใหม่ไชพจน์   เพื่อน้อมระลึก พระบาทสมเด็จพระจุลจอมเกล้าเจ้าอยู่หัว รัชกาลที่๕   เนื่องวันครบรอบสวรรคต </a:t>
            </a: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40276" y="2013681"/>
            <a:ext cx="7527312" cy="1228072"/>
          </a:xfrm>
          <a:prstGeom prst="rect">
            <a:avLst/>
          </a:prstGeom>
          <a:noFill/>
          <a:ln w="38100">
            <a:solidFill>
              <a:srgbClr val="00B7E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7" y="9824759"/>
            <a:ext cx="813396" cy="813396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4BCE4B5D-A350-4BBE-9C3A-2B561C316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1888" y="5795094"/>
            <a:ext cx="3209925" cy="1419225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E670B0E-965A-4C6C-ADAD-90377DC36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7" y="-45337"/>
            <a:ext cx="1722412" cy="202585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D7B9696-6184-41B2-B447-BF02B72D69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55826" y="9873730"/>
            <a:ext cx="715453" cy="715453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034575DD-4A20-4455-B058-434C34ACD8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9" y="3278755"/>
            <a:ext cx="3749968" cy="2983453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72FB8D3B-134C-407C-B8CE-89C9BACB45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763" y="3264594"/>
            <a:ext cx="3764161" cy="2995575"/>
          </a:xfrm>
          <a:prstGeom prst="rect">
            <a:avLst/>
          </a:prstGeom>
        </p:spPr>
      </p:pic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D96CF063-291D-422E-BADD-FF9A2A2D1F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569" y="6262208"/>
            <a:ext cx="3749969" cy="3166845"/>
          </a:xfrm>
          <a:prstGeom prst="rect">
            <a:avLst/>
          </a:prstGeom>
        </p:spPr>
      </p:pic>
      <p:pic>
        <p:nvPicPr>
          <p:cNvPr id="30" name="รูปภาพ 29">
            <a:extLst>
              <a:ext uri="{FF2B5EF4-FFF2-40B4-BE49-F238E27FC236}">
                <a16:creationId xmlns:a16="http://schemas.microsoft.com/office/drawing/2014/main" id="{4248138C-653B-4BB1-9510-8113EA1C49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9" y="6262208"/>
            <a:ext cx="3784803" cy="321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32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3484</TotalTime>
  <Words>763</Words>
  <Application>Microsoft Office PowerPoint</Application>
  <PresentationFormat>กำหนดเอง</PresentationFormat>
  <Paragraphs>56</Paragraphs>
  <Slides>7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7</vt:i4>
      </vt:variant>
    </vt:vector>
  </HeadingPairs>
  <TitlesOfParts>
    <vt:vector size="13" baseType="lpstr">
      <vt:lpstr>TH SarabunPSK</vt:lpstr>
      <vt:lpstr>Calibri</vt:lpstr>
      <vt:lpstr>Arial</vt:lpstr>
      <vt:lpstr>Calibri Light</vt:lpstr>
      <vt:lpstr>TH SarabunIT๙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Admin1</cp:lastModifiedBy>
  <cp:revision>284</cp:revision>
  <cp:lastPrinted>2024-10-30T07:17:04Z</cp:lastPrinted>
  <dcterms:created xsi:type="dcterms:W3CDTF">2019-11-10T02:56:05Z</dcterms:created>
  <dcterms:modified xsi:type="dcterms:W3CDTF">2024-10-30T09:06:58Z</dcterms:modified>
</cp:coreProperties>
</file>